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2.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4"/>
    <p:sldMasterId id="2147483752" r:id="rId5"/>
    <p:sldMasterId id="2147484001" r:id="rId6"/>
    <p:sldMasterId id="2147483799" r:id="rId7"/>
  </p:sldMasterIdLst>
  <p:notesMasterIdLst>
    <p:notesMasterId r:id="rId28"/>
  </p:notesMasterIdLst>
  <p:handoutMasterIdLst>
    <p:handoutMasterId r:id="rId29"/>
  </p:handoutMasterIdLst>
  <p:sldIdLst>
    <p:sldId id="259" r:id="rId8"/>
    <p:sldId id="597" r:id="rId9"/>
    <p:sldId id="601" r:id="rId10"/>
    <p:sldId id="612" r:id="rId11"/>
    <p:sldId id="602" r:id="rId12"/>
    <p:sldId id="603" r:id="rId13"/>
    <p:sldId id="604" r:id="rId14"/>
    <p:sldId id="676" r:id="rId15"/>
    <p:sldId id="606" r:id="rId16"/>
    <p:sldId id="680" r:id="rId17"/>
    <p:sldId id="677" r:id="rId18"/>
    <p:sldId id="614" r:id="rId19"/>
    <p:sldId id="613" r:id="rId20"/>
    <p:sldId id="260" r:id="rId21"/>
    <p:sldId id="678" r:id="rId22"/>
    <p:sldId id="684" r:id="rId23"/>
    <p:sldId id="674" r:id="rId24"/>
    <p:sldId id="682" r:id="rId25"/>
    <p:sldId id="679" r:id="rId26"/>
    <p:sldId id="618" r:id="rId27"/>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na Tantameng" initials="CT" lastIdx="3" clrIdx="0">
    <p:extLst>
      <p:ext uri="{19B8F6BF-5375-455C-9EA6-DF929625EA0E}">
        <p15:presenceInfo xmlns:p15="http://schemas.microsoft.com/office/powerpoint/2012/main" userId="S-1-5-21-507921405-1326574676-1606980848-18513" providerId="AD"/>
      </p:ext>
    </p:extLst>
  </p:cmAuthor>
  <p:cmAuthor id="2" name="Slover, Hilary E (OIG/OEI)" initials="S(" lastIdx="9" clrIdx="1">
    <p:extLst>
      <p:ext uri="{19B8F6BF-5375-455C-9EA6-DF929625EA0E}">
        <p15:presenceInfo xmlns:p15="http://schemas.microsoft.com/office/powerpoint/2012/main" userId="S::hilary.slover@oig.hhs.gov::21991714-4ddb-488c-af33-5dff8211fea5" providerId="AD"/>
      </p:ext>
    </p:extLst>
  </p:cmAuthor>
  <p:cmAuthor id="3" name="Kwong, Jason M (OIG/OEI)" initials="K(" lastIdx="1" clrIdx="2">
    <p:extLst>
      <p:ext uri="{19B8F6BF-5375-455C-9EA6-DF929625EA0E}">
        <p15:presenceInfo xmlns:p15="http://schemas.microsoft.com/office/powerpoint/2012/main" userId="S::jason.kwong@oig.hhs.gov::c33bfb41-72be-42b1-a44c-16a2637429af" providerId="AD"/>
      </p:ext>
    </p:extLst>
  </p:cmAuthor>
  <p:cmAuthor id="4" name="Ash, William H (OIG/OEI)" initials="A(" lastIdx="3" clrIdx="3">
    <p:extLst>
      <p:ext uri="{19B8F6BF-5375-455C-9EA6-DF929625EA0E}">
        <p15:presenceInfo xmlns:p15="http://schemas.microsoft.com/office/powerpoint/2012/main" userId="S::william.ash@oig.hhs.gov::706a9fea-ea83-46e5-8183-52e49d9933a0" providerId="AD"/>
      </p:ext>
    </p:extLst>
  </p:cmAuthor>
  <p:cmAuthor id="5" name="Adili, Bahar (OIG/OEI)" initials="AB(" lastIdx="2" clrIdx="4">
    <p:extLst>
      <p:ext uri="{19B8F6BF-5375-455C-9EA6-DF929625EA0E}">
        <p15:presenceInfo xmlns:p15="http://schemas.microsoft.com/office/powerpoint/2012/main" userId="S-1-5-21-507921405-1326574676-1606980848-96224" providerId="AD"/>
      </p:ext>
    </p:extLst>
  </p:cmAuthor>
  <p:cmAuthor id="6" name="Pechenina, Anna A (OIG/OEI)" initials="PAA(" lastIdx="3" clrIdx="5">
    <p:extLst>
      <p:ext uri="{19B8F6BF-5375-455C-9EA6-DF929625EA0E}">
        <p15:presenceInfo xmlns:p15="http://schemas.microsoft.com/office/powerpoint/2012/main" userId="S::Anna.Pechenina@oig.hhs.gov::9a7afbdb-02cd-4e72-8bd7-f1fa5b3555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95"/>
    <a:srgbClr val="BFE8F3"/>
    <a:srgbClr val="AE0285"/>
    <a:srgbClr val="FBA203"/>
    <a:srgbClr val="940271"/>
    <a:srgbClr val="EF9B03"/>
    <a:srgbClr val="FDB3B6"/>
    <a:srgbClr val="CD9AC1"/>
    <a:srgbClr val="086788"/>
    <a:srgbClr val="8202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4" autoAdjust="0"/>
    <p:restoredTop sz="46367" autoAdjust="0"/>
  </p:normalViewPr>
  <p:slideViewPr>
    <p:cSldViewPr snapToGrid="0" snapToObjects="1">
      <p:cViewPr varScale="1">
        <p:scale>
          <a:sx n="58" d="100"/>
          <a:sy n="58" d="100"/>
        </p:scale>
        <p:origin x="84" y="1284"/>
      </p:cViewPr>
      <p:guideLst>
        <p:guide orient="horz" pos="2160"/>
        <p:guide pos="3840"/>
      </p:guideLst>
    </p:cSldViewPr>
  </p:slideViewPr>
  <p:outlineViewPr>
    <p:cViewPr>
      <p:scale>
        <a:sx n="33" d="100"/>
        <a:sy n="33" d="100"/>
      </p:scale>
      <p:origin x="0" y="-16704"/>
    </p:cViewPr>
  </p:outlineViewPr>
  <p:notesTextViewPr>
    <p:cViewPr>
      <p:scale>
        <a:sx n="3" d="2"/>
        <a:sy n="3" d="2"/>
      </p:scale>
      <p:origin x="0" y="0"/>
    </p:cViewPr>
  </p:notesTextViewPr>
  <p:sorterViewPr>
    <p:cViewPr>
      <p:scale>
        <a:sx n="100" d="100"/>
        <a:sy n="100" d="100"/>
      </p:scale>
      <p:origin x="0" y="0"/>
    </p:cViewPr>
  </p:sorterViewPr>
  <p:notesViewPr>
    <p:cSldViewPr snapToGrid="0" snapToObjects="1" showGuides="1">
      <p:cViewPr varScale="1">
        <p:scale>
          <a:sx n="61" d="100"/>
          <a:sy n="61" d="100"/>
        </p:scale>
        <p:origin x="316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commentAuthors" Target="commentAuthors.xml"/><Relationship Id="rId8"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F41913-4F42-41EE-901A-6B6903A1B4A8}" type="doc">
      <dgm:prSet loTypeId="urn:microsoft.com/office/officeart/2005/8/layout/default" loCatId="list" qsTypeId="urn:microsoft.com/office/officeart/2005/8/quickstyle/3d2" qsCatId="3D" csTypeId="urn:microsoft.com/office/officeart/2005/8/colors/accent2_2" csCatId="accent2" phldr="1"/>
      <dgm:spPr/>
      <dgm:t>
        <a:bodyPr/>
        <a:lstStyle/>
        <a:p>
          <a:endParaRPr lang="en-US"/>
        </a:p>
      </dgm:t>
    </dgm:pt>
    <dgm:pt modelId="{4F528D72-9783-4CFC-93E2-21E727498254}">
      <dgm:prSet phldrT="[Text]" custT="1"/>
      <dgm:spPr/>
      <dgm:t>
        <a:bodyPr/>
        <a:lstStyle/>
        <a:p>
          <a:pPr marL="0" lvl="0" indent="0" algn="ctr" defTabSz="1600200">
            <a:lnSpc>
              <a:spcPct val="90000"/>
            </a:lnSpc>
            <a:spcBef>
              <a:spcPct val="0"/>
            </a:spcBef>
            <a:spcAft>
              <a:spcPct val="35000"/>
            </a:spcAft>
            <a:buNone/>
          </a:pPr>
          <a:r>
            <a:rPr lang="en-US" sz="3600" b="1" kern="1200">
              <a:latin typeface="Segoe UI"/>
              <a:ea typeface="+mn-ea"/>
              <a:cs typeface="+mn-cs"/>
            </a:rPr>
            <a:t>30%</a:t>
          </a:r>
        </a:p>
        <a:p>
          <a:pPr marL="0" lvl="0" algn="ctr" defTabSz="1155700">
            <a:lnSpc>
              <a:spcPct val="90000"/>
            </a:lnSpc>
            <a:spcBef>
              <a:spcPct val="0"/>
            </a:spcBef>
            <a:spcAft>
              <a:spcPts val="0"/>
            </a:spcAft>
            <a:buNone/>
          </a:pPr>
          <a:r>
            <a:rPr lang="en-US" sz="2600" kern="1200"/>
            <a:t>Hospital Pilot (2008)</a:t>
          </a:r>
          <a:endParaRPr lang="en-US" sz="2600" kern="1200" dirty="0"/>
        </a:p>
      </dgm:t>
    </dgm:pt>
    <dgm:pt modelId="{AF3AF0D0-12FE-4A10-A994-E50F3FDC97C2}" type="parTrans" cxnId="{40B66B87-7999-4F78-98ED-58E1400EDDF8}">
      <dgm:prSet/>
      <dgm:spPr/>
      <dgm:t>
        <a:bodyPr/>
        <a:lstStyle/>
        <a:p>
          <a:endParaRPr lang="en-US"/>
        </a:p>
      </dgm:t>
    </dgm:pt>
    <dgm:pt modelId="{814B2A2F-19A9-40DE-AE69-5CFE51568B70}" type="sibTrans" cxnId="{40B66B87-7999-4F78-98ED-58E1400EDDF8}">
      <dgm:prSet/>
      <dgm:spPr/>
      <dgm:t>
        <a:bodyPr/>
        <a:lstStyle/>
        <a:p>
          <a:endParaRPr lang="en-US"/>
        </a:p>
      </dgm:t>
    </dgm:pt>
    <dgm:pt modelId="{35081F61-D33C-4C09-846C-971D3CF3A571}">
      <dgm:prSet phldrT="[Text]" custT="1"/>
      <dgm:spPr/>
      <dgm:t>
        <a:bodyPr/>
        <a:lstStyle/>
        <a:p>
          <a:pPr>
            <a:spcAft>
              <a:spcPct val="35000"/>
            </a:spcAft>
          </a:pPr>
          <a:r>
            <a:rPr lang="en-US" sz="3600" b="1" kern="1200">
              <a:latin typeface="Segoe UI"/>
              <a:ea typeface="+mn-ea"/>
              <a:cs typeface="+mn-cs"/>
            </a:rPr>
            <a:t>29%</a:t>
          </a:r>
        </a:p>
        <a:p>
          <a:pPr>
            <a:spcAft>
              <a:spcPts val="0"/>
            </a:spcAft>
          </a:pPr>
          <a:r>
            <a:rPr lang="en-US" sz="2600" kern="1200"/>
            <a:t>Inpatient Rehab</a:t>
          </a:r>
        </a:p>
        <a:p>
          <a:pPr>
            <a:spcAft>
              <a:spcPts val="0"/>
            </a:spcAft>
          </a:pPr>
          <a:r>
            <a:rPr lang="en-US" sz="2600" kern="1200"/>
            <a:t>(2016)</a:t>
          </a:r>
          <a:endParaRPr lang="en-US" sz="2600" kern="1200" dirty="0"/>
        </a:p>
      </dgm:t>
    </dgm:pt>
    <dgm:pt modelId="{C87885E5-44FD-4A7E-A6AF-22FBE5AD7760}" type="parTrans" cxnId="{C5DEBE2F-4422-490C-8B38-D10916C07CE1}">
      <dgm:prSet/>
      <dgm:spPr/>
      <dgm:t>
        <a:bodyPr/>
        <a:lstStyle/>
        <a:p>
          <a:endParaRPr lang="en-US"/>
        </a:p>
      </dgm:t>
    </dgm:pt>
    <dgm:pt modelId="{7B402D0D-E86D-44E3-A905-E01A661D0C33}" type="sibTrans" cxnId="{C5DEBE2F-4422-490C-8B38-D10916C07CE1}">
      <dgm:prSet/>
      <dgm:spPr/>
      <dgm:t>
        <a:bodyPr/>
        <a:lstStyle/>
        <a:p>
          <a:endParaRPr lang="en-US"/>
        </a:p>
      </dgm:t>
    </dgm:pt>
    <dgm:pt modelId="{CBB77544-D85F-4D2D-8BE5-B1BDBE18178A}">
      <dgm:prSet phldrT="[Text]" custT="1"/>
      <dgm:spPr/>
      <dgm:t>
        <a:bodyPr/>
        <a:lstStyle/>
        <a:p>
          <a:pPr>
            <a:spcAft>
              <a:spcPct val="35000"/>
            </a:spcAft>
          </a:pPr>
          <a:r>
            <a:rPr lang="en-US" sz="3600" b="1" kern="1200">
              <a:latin typeface="Segoe UI"/>
              <a:ea typeface="+mn-ea"/>
              <a:cs typeface="+mn-cs"/>
            </a:rPr>
            <a:t>46%</a:t>
          </a:r>
        </a:p>
        <a:p>
          <a:pPr>
            <a:spcAft>
              <a:spcPts val="0"/>
            </a:spcAft>
          </a:pPr>
          <a:r>
            <a:rPr lang="en-US" sz="2600" kern="1200"/>
            <a:t>Long-term Care (2018)</a:t>
          </a:r>
          <a:endParaRPr lang="en-US" sz="2600" kern="1200" dirty="0"/>
        </a:p>
      </dgm:t>
    </dgm:pt>
    <dgm:pt modelId="{F7F2F2AA-9C66-43BC-B1AF-59D804A88B89}" type="parTrans" cxnId="{F1D5E53D-7ADB-4260-B7DD-83E34BF99CE3}">
      <dgm:prSet/>
      <dgm:spPr/>
      <dgm:t>
        <a:bodyPr/>
        <a:lstStyle/>
        <a:p>
          <a:endParaRPr lang="en-US"/>
        </a:p>
      </dgm:t>
    </dgm:pt>
    <dgm:pt modelId="{88C71A2E-1FFD-490B-8CE2-BE85A5BF9973}" type="sibTrans" cxnId="{F1D5E53D-7ADB-4260-B7DD-83E34BF99CE3}">
      <dgm:prSet/>
      <dgm:spPr/>
      <dgm:t>
        <a:bodyPr/>
        <a:lstStyle/>
        <a:p>
          <a:endParaRPr lang="en-US"/>
        </a:p>
      </dgm:t>
    </dgm:pt>
    <dgm:pt modelId="{ABED97F0-20D8-40D3-82E9-069663CC23EA}">
      <dgm:prSet phldrT="[Text]" custT="1"/>
      <dgm:spPr/>
      <dgm:t>
        <a:bodyPr/>
        <a:lstStyle/>
        <a:p>
          <a:pPr>
            <a:spcAft>
              <a:spcPct val="35000"/>
            </a:spcAft>
          </a:pPr>
          <a:r>
            <a:rPr lang="en-US" sz="3600" b="1" kern="1200">
              <a:latin typeface="Segoe UI"/>
              <a:ea typeface="+mn-ea"/>
              <a:cs typeface="+mn-cs"/>
            </a:rPr>
            <a:t>13%</a:t>
          </a:r>
        </a:p>
        <a:p>
          <a:pPr>
            <a:spcAft>
              <a:spcPts val="0"/>
            </a:spcAft>
          </a:pPr>
          <a:r>
            <a:rPr lang="en-US" sz="2600" kern="1200">
              <a:latin typeface="Segoe UI"/>
              <a:ea typeface="+mn-ea"/>
              <a:cs typeface="+mn-cs"/>
            </a:rPr>
            <a:t>IHS Hospitals</a:t>
          </a:r>
        </a:p>
        <a:p>
          <a:pPr>
            <a:spcAft>
              <a:spcPts val="0"/>
            </a:spcAft>
          </a:pPr>
          <a:r>
            <a:rPr lang="en-US" sz="2600" kern="1200">
              <a:latin typeface="Segoe UI"/>
              <a:ea typeface="+mn-ea"/>
              <a:cs typeface="+mn-cs"/>
            </a:rPr>
            <a:t>(2020)</a:t>
          </a:r>
          <a:endParaRPr lang="en-US" sz="2600" kern="1200" dirty="0">
            <a:latin typeface="Segoe UI"/>
            <a:ea typeface="+mn-ea"/>
            <a:cs typeface="+mn-cs"/>
          </a:endParaRPr>
        </a:p>
      </dgm:t>
    </dgm:pt>
    <dgm:pt modelId="{715940DF-D9AF-4A17-BE67-B1EFF3B52BB1}" type="parTrans" cxnId="{C3232786-617F-4BCC-9419-0D4A64D0DFED}">
      <dgm:prSet/>
      <dgm:spPr/>
      <dgm:t>
        <a:bodyPr/>
        <a:lstStyle/>
        <a:p>
          <a:endParaRPr lang="en-US"/>
        </a:p>
      </dgm:t>
    </dgm:pt>
    <dgm:pt modelId="{59CD0A3F-B6D8-4904-AAF8-2B465E272174}" type="sibTrans" cxnId="{C3232786-617F-4BCC-9419-0D4A64D0DFED}">
      <dgm:prSet/>
      <dgm:spPr/>
      <dgm:t>
        <a:bodyPr/>
        <a:lstStyle/>
        <a:p>
          <a:endParaRPr lang="en-US"/>
        </a:p>
      </dgm:t>
    </dgm:pt>
    <dgm:pt modelId="{162F0DF2-2503-4DAD-8CB8-E79F6120B007}">
      <dgm:prSet phldrT="[Text]" custT="1"/>
      <dgm:spPr/>
      <dgm:t>
        <a:bodyPr/>
        <a:lstStyle/>
        <a:p>
          <a:pPr>
            <a:spcBef>
              <a:spcPts val="1200"/>
            </a:spcBef>
            <a:spcAft>
              <a:spcPts val="600"/>
            </a:spcAft>
          </a:pPr>
          <a:r>
            <a:rPr lang="en-US" sz="3600" b="1" dirty="0"/>
            <a:t>25%</a:t>
          </a:r>
        </a:p>
        <a:p>
          <a:pPr>
            <a:spcBef>
              <a:spcPct val="0"/>
            </a:spcBef>
            <a:spcAft>
              <a:spcPts val="0"/>
            </a:spcAft>
          </a:pPr>
          <a:r>
            <a:rPr lang="en-US" sz="2600" dirty="0"/>
            <a:t>Hospitals</a:t>
          </a:r>
        </a:p>
        <a:p>
          <a:pPr>
            <a:spcBef>
              <a:spcPct val="0"/>
            </a:spcBef>
            <a:spcAft>
              <a:spcPct val="35000"/>
            </a:spcAft>
          </a:pPr>
          <a:r>
            <a:rPr lang="en-US" sz="2600" dirty="0"/>
            <a:t>(2022)</a:t>
          </a:r>
        </a:p>
      </dgm:t>
    </dgm:pt>
    <dgm:pt modelId="{3C7867B9-C5DD-4F9F-A464-81A05F1E0FA6}" type="parTrans" cxnId="{6295A4D7-C23C-41A2-AC3E-937E94FD8C0C}">
      <dgm:prSet/>
      <dgm:spPr/>
      <dgm:t>
        <a:bodyPr/>
        <a:lstStyle/>
        <a:p>
          <a:endParaRPr lang="en-US"/>
        </a:p>
      </dgm:t>
    </dgm:pt>
    <dgm:pt modelId="{F4BAA426-8F29-492C-A1D2-FB5429FE142B}" type="sibTrans" cxnId="{6295A4D7-C23C-41A2-AC3E-937E94FD8C0C}">
      <dgm:prSet/>
      <dgm:spPr/>
      <dgm:t>
        <a:bodyPr/>
        <a:lstStyle/>
        <a:p>
          <a:endParaRPr lang="en-US"/>
        </a:p>
      </dgm:t>
    </dgm:pt>
    <dgm:pt modelId="{4A15AC20-3E57-43C4-9F75-7841DFF0B575}">
      <dgm:prSet custT="1"/>
      <dgm:spPr/>
      <dgm:t>
        <a:bodyPr/>
        <a:lstStyle/>
        <a:p>
          <a:pPr>
            <a:spcAft>
              <a:spcPct val="35000"/>
            </a:spcAft>
          </a:pPr>
          <a:r>
            <a:rPr lang="en-US" sz="3600" b="1" kern="1200">
              <a:latin typeface="Segoe UI"/>
              <a:ea typeface="+mn-ea"/>
              <a:cs typeface="+mn-cs"/>
            </a:rPr>
            <a:t>33%</a:t>
          </a:r>
        </a:p>
        <a:p>
          <a:pPr>
            <a:spcAft>
              <a:spcPts val="0"/>
            </a:spcAft>
          </a:pPr>
          <a:r>
            <a:rPr lang="en-US" sz="2600" kern="1200"/>
            <a:t>Nursing Homes</a:t>
          </a:r>
        </a:p>
        <a:p>
          <a:pPr>
            <a:spcAft>
              <a:spcPts val="0"/>
            </a:spcAft>
          </a:pPr>
          <a:r>
            <a:rPr lang="en-US" sz="2600" kern="1200"/>
            <a:t>(2014)</a:t>
          </a:r>
          <a:endParaRPr lang="en-US" sz="2600" kern="1200" dirty="0"/>
        </a:p>
      </dgm:t>
    </dgm:pt>
    <dgm:pt modelId="{0709D743-7B55-41ED-9B0A-0ED94586CA95}" type="parTrans" cxnId="{F0EF9386-31ED-4445-9252-1CE2A499E96D}">
      <dgm:prSet/>
      <dgm:spPr/>
      <dgm:t>
        <a:bodyPr/>
        <a:lstStyle/>
        <a:p>
          <a:endParaRPr lang="en-US"/>
        </a:p>
      </dgm:t>
    </dgm:pt>
    <dgm:pt modelId="{B4A3F4D0-6666-4579-A56F-DA47CAA40BFA}" type="sibTrans" cxnId="{F0EF9386-31ED-4445-9252-1CE2A499E96D}">
      <dgm:prSet/>
      <dgm:spPr/>
      <dgm:t>
        <a:bodyPr/>
        <a:lstStyle/>
        <a:p>
          <a:endParaRPr lang="en-US"/>
        </a:p>
      </dgm:t>
    </dgm:pt>
    <dgm:pt modelId="{9AC921C1-9FE4-430D-A0EC-55778656DA50}">
      <dgm:prSet custT="1"/>
      <dgm:spPr/>
      <dgm:t>
        <a:bodyPr/>
        <a:lstStyle/>
        <a:p>
          <a:pPr>
            <a:spcAft>
              <a:spcPct val="35000"/>
            </a:spcAft>
          </a:pPr>
          <a:r>
            <a:rPr lang="en-US" sz="3600" b="1" kern="1200">
              <a:latin typeface="Segoe UI"/>
              <a:ea typeface="+mn-ea"/>
              <a:cs typeface="+mn-cs"/>
            </a:rPr>
            <a:t>27%</a:t>
          </a:r>
        </a:p>
        <a:p>
          <a:pPr>
            <a:spcAft>
              <a:spcPts val="0"/>
            </a:spcAft>
          </a:pPr>
          <a:r>
            <a:rPr lang="en-US" sz="2600" kern="1200"/>
            <a:t>Hospitals </a:t>
          </a:r>
        </a:p>
        <a:p>
          <a:pPr>
            <a:spcAft>
              <a:spcPts val="0"/>
            </a:spcAft>
          </a:pPr>
          <a:r>
            <a:rPr lang="en-US" sz="2600" kern="1200"/>
            <a:t>(2010)</a:t>
          </a:r>
          <a:endParaRPr lang="en-US" sz="2600" kern="1200" dirty="0"/>
        </a:p>
      </dgm:t>
    </dgm:pt>
    <dgm:pt modelId="{89959166-D727-47C7-B49C-CB37D82CC816}" type="parTrans" cxnId="{6DB8CD8C-6EA9-409A-8EF7-33BD9F06414D}">
      <dgm:prSet/>
      <dgm:spPr/>
      <dgm:t>
        <a:bodyPr/>
        <a:lstStyle/>
        <a:p>
          <a:endParaRPr lang="en-US"/>
        </a:p>
      </dgm:t>
    </dgm:pt>
    <dgm:pt modelId="{1478F7A1-DC27-4B90-8FF6-FE1DA7D63036}" type="sibTrans" cxnId="{6DB8CD8C-6EA9-409A-8EF7-33BD9F06414D}">
      <dgm:prSet/>
      <dgm:spPr/>
      <dgm:t>
        <a:bodyPr/>
        <a:lstStyle/>
        <a:p>
          <a:endParaRPr lang="en-US"/>
        </a:p>
      </dgm:t>
    </dgm:pt>
    <dgm:pt modelId="{474EDFE1-8B4B-4939-8361-430B646DF267}" type="pres">
      <dgm:prSet presAssocID="{C7F41913-4F42-41EE-901A-6B6903A1B4A8}" presName="diagram" presStyleCnt="0">
        <dgm:presLayoutVars>
          <dgm:dir/>
          <dgm:resizeHandles val="exact"/>
        </dgm:presLayoutVars>
      </dgm:prSet>
      <dgm:spPr/>
    </dgm:pt>
    <dgm:pt modelId="{C6DF1738-A6AB-4E1A-A354-B017D32ABF4B}" type="pres">
      <dgm:prSet presAssocID="{4F528D72-9783-4CFC-93E2-21E727498254}" presName="node" presStyleLbl="node1" presStyleIdx="0" presStyleCnt="7">
        <dgm:presLayoutVars>
          <dgm:bulletEnabled val="1"/>
        </dgm:presLayoutVars>
      </dgm:prSet>
      <dgm:spPr/>
    </dgm:pt>
    <dgm:pt modelId="{A71D639E-0300-4F02-8E59-8C6E0899F7A3}" type="pres">
      <dgm:prSet presAssocID="{814B2A2F-19A9-40DE-AE69-5CFE51568B70}" presName="sibTrans" presStyleCnt="0"/>
      <dgm:spPr/>
    </dgm:pt>
    <dgm:pt modelId="{C66C0EB4-FB16-4F95-B4CD-D49B0B686271}" type="pres">
      <dgm:prSet presAssocID="{9AC921C1-9FE4-430D-A0EC-55778656DA50}" presName="node" presStyleLbl="node1" presStyleIdx="1" presStyleCnt="7">
        <dgm:presLayoutVars>
          <dgm:bulletEnabled val="1"/>
        </dgm:presLayoutVars>
      </dgm:prSet>
      <dgm:spPr/>
    </dgm:pt>
    <dgm:pt modelId="{CFF0617F-26F8-4562-A555-0FA98E450F90}" type="pres">
      <dgm:prSet presAssocID="{1478F7A1-DC27-4B90-8FF6-FE1DA7D63036}" presName="sibTrans" presStyleCnt="0"/>
      <dgm:spPr/>
    </dgm:pt>
    <dgm:pt modelId="{6F40A324-A49C-4CD2-8F36-210E9A2AC5DF}" type="pres">
      <dgm:prSet presAssocID="{4A15AC20-3E57-43C4-9F75-7841DFF0B575}" presName="node" presStyleLbl="node1" presStyleIdx="2" presStyleCnt="7">
        <dgm:presLayoutVars>
          <dgm:bulletEnabled val="1"/>
        </dgm:presLayoutVars>
      </dgm:prSet>
      <dgm:spPr/>
    </dgm:pt>
    <dgm:pt modelId="{81239F82-7A04-401A-9C7C-0FF52B722E54}" type="pres">
      <dgm:prSet presAssocID="{B4A3F4D0-6666-4579-A56F-DA47CAA40BFA}" presName="sibTrans" presStyleCnt="0"/>
      <dgm:spPr/>
    </dgm:pt>
    <dgm:pt modelId="{74AFB5AE-B3E2-4CC8-9D2C-E1DE9AEC69F5}" type="pres">
      <dgm:prSet presAssocID="{35081F61-D33C-4C09-846C-971D3CF3A571}" presName="node" presStyleLbl="node1" presStyleIdx="3" presStyleCnt="7">
        <dgm:presLayoutVars>
          <dgm:bulletEnabled val="1"/>
        </dgm:presLayoutVars>
      </dgm:prSet>
      <dgm:spPr/>
    </dgm:pt>
    <dgm:pt modelId="{F645326E-7B32-4B22-B8CF-8053AB4DDA2F}" type="pres">
      <dgm:prSet presAssocID="{7B402D0D-E86D-44E3-A905-E01A661D0C33}" presName="sibTrans" presStyleCnt="0"/>
      <dgm:spPr/>
    </dgm:pt>
    <dgm:pt modelId="{DAB7897B-AD7C-4389-BA97-A2D049129A26}" type="pres">
      <dgm:prSet presAssocID="{CBB77544-D85F-4D2D-8BE5-B1BDBE18178A}" presName="node" presStyleLbl="node1" presStyleIdx="4" presStyleCnt="7">
        <dgm:presLayoutVars>
          <dgm:bulletEnabled val="1"/>
        </dgm:presLayoutVars>
      </dgm:prSet>
      <dgm:spPr/>
    </dgm:pt>
    <dgm:pt modelId="{7BF9F332-9523-4D11-8140-D2CECFF18631}" type="pres">
      <dgm:prSet presAssocID="{88C71A2E-1FFD-490B-8CE2-BE85A5BF9973}" presName="sibTrans" presStyleCnt="0"/>
      <dgm:spPr/>
    </dgm:pt>
    <dgm:pt modelId="{383461DA-4A1A-4704-B66D-60107F80C29D}" type="pres">
      <dgm:prSet presAssocID="{ABED97F0-20D8-40D3-82E9-069663CC23EA}" presName="node" presStyleLbl="node1" presStyleIdx="5" presStyleCnt="7" custLinFactNeighborY="-944">
        <dgm:presLayoutVars>
          <dgm:bulletEnabled val="1"/>
        </dgm:presLayoutVars>
      </dgm:prSet>
      <dgm:spPr/>
    </dgm:pt>
    <dgm:pt modelId="{BC2A97DD-392D-4120-ABB7-813091892501}" type="pres">
      <dgm:prSet presAssocID="{59CD0A3F-B6D8-4904-AAF8-2B465E272174}" presName="sibTrans" presStyleCnt="0"/>
      <dgm:spPr/>
    </dgm:pt>
    <dgm:pt modelId="{6AEB6A54-889B-4048-B89E-B26F08344BA3}" type="pres">
      <dgm:prSet presAssocID="{162F0DF2-2503-4DAD-8CB8-E79F6120B007}" presName="node" presStyleLbl="node1" presStyleIdx="6" presStyleCnt="7">
        <dgm:presLayoutVars>
          <dgm:bulletEnabled val="1"/>
        </dgm:presLayoutVars>
      </dgm:prSet>
      <dgm:spPr/>
    </dgm:pt>
  </dgm:ptLst>
  <dgm:cxnLst>
    <dgm:cxn modelId="{CA5B6115-7096-43E6-A328-0825FE5A9DF7}" type="presOf" srcId="{162F0DF2-2503-4DAD-8CB8-E79F6120B007}" destId="{6AEB6A54-889B-4048-B89E-B26F08344BA3}" srcOrd="0" destOrd="0" presId="urn:microsoft.com/office/officeart/2005/8/layout/default"/>
    <dgm:cxn modelId="{2801502F-878F-402C-A79B-FC0617D90E55}" type="presOf" srcId="{C7F41913-4F42-41EE-901A-6B6903A1B4A8}" destId="{474EDFE1-8B4B-4939-8361-430B646DF267}" srcOrd="0" destOrd="0" presId="urn:microsoft.com/office/officeart/2005/8/layout/default"/>
    <dgm:cxn modelId="{C5DEBE2F-4422-490C-8B38-D10916C07CE1}" srcId="{C7F41913-4F42-41EE-901A-6B6903A1B4A8}" destId="{35081F61-D33C-4C09-846C-971D3CF3A571}" srcOrd="3" destOrd="0" parTransId="{C87885E5-44FD-4A7E-A6AF-22FBE5AD7760}" sibTransId="{7B402D0D-E86D-44E3-A905-E01A661D0C33}"/>
    <dgm:cxn modelId="{F1D5E53D-7ADB-4260-B7DD-83E34BF99CE3}" srcId="{C7F41913-4F42-41EE-901A-6B6903A1B4A8}" destId="{CBB77544-D85F-4D2D-8BE5-B1BDBE18178A}" srcOrd="4" destOrd="0" parTransId="{F7F2F2AA-9C66-43BC-B1AF-59D804A88B89}" sibTransId="{88C71A2E-1FFD-490B-8CE2-BE85A5BF9973}"/>
    <dgm:cxn modelId="{54AB7663-524C-46D2-9517-D4924ED66E06}" type="presOf" srcId="{4F528D72-9783-4CFC-93E2-21E727498254}" destId="{C6DF1738-A6AB-4E1A-A354-B017D32ABF4B}" srcOrd="0" destOrd="0" presId="urn:microsoft.com/office/officeart/2005/8/layout/default"/>
    <dgm:cxn modelId="{0E642F58-44A0-420B-8175-0FA8C860B43F}" type="presOf" srcId="{9AC921C1-9FE4-430D-A0EC-55778656DA50}" destId="{C66C0EB4-FB16-4F95-B4CD-D49B0B686271}" srcOrd="0" destOrd="0" presId="urn:microsoft.com/office/officeart/2005/8/layout/default"/>
    <dgm:cxn modelId="{A012AD58-FB8F-4291-ACD1-62E116EBBEE7}" type="presOf" srcId="{35081F61-D33C-4C09-846C-971D3CF3A571}" destId="{74AFB5AE-B3E2-4CC8-9D2C-E1DE9AEC69F5}" srcOrd="0" destOrd="0" presId="urn:microsoft.com/office/officeart/2005/8/layout/default"/>
    <dgm:cxn modelId="{C3232786-617F-4BCC-9419-0D4A64D0DFED}" srcId="{C7F41913-4F42-41EE-901A-6B6903A1B4A8}" destId="{ABED97F0-20D8-40D3-82E9-069663CC23EA}" srcOrd="5" destOrd="0" parTransId="{715940DF-D9AF-4A17-BE67-B1EFF3B52BB1}" sibTransId="{59CD0A3F-B6D8-4904-AAF8-2B465E272174}"/>
    <dgm:cxn modelId="{F0EF9386-31ED-4445-9252-1CE2A499E96D}" srcId="{C7F41913-4F42-41EE-901A-6B6903A1B4A8}" destId="{4A15AC20-3E57-43C4-9F75-7841DFF0B575}" srcOrd="2" destOrd="0" parTransId="{0709D743-7B55-41ED-9B0A-0ED94586CA95}" sibTransId="{B4A3F4D0-6666-4579-A56F-DA47CAA40BFA}"/>
    <dgm:cxn modelId="{40B66B87-7999-4F78-98ED-58E1400EDDF8}" srcId="{C7F41913-4F42-41EE-901A-6B6903A1B4A8}" destId="{4F528D72-9783-4CFC-93E2-21E727498254}" srcOrd="0" destOrd="0" parTransId="{AF3AF0D0-12FE-4A10-A994-E50F3FDC97C2}" sibTransId="{814B2A2F-19A9-40DE-AE69-5CFE51568B70}"/>
    <dgm:cxn modelId="{6DB8CD8C-6EA9-409A-8EF7-33BD9F06414D}" srcId="{C7F41913-4F42-41EE-901A-6B6903A1B4A8}" destId="{9AC921C1-9FE4-430D-A0EC-55778656DA50}" srcOrd="1" destOrd="0" parTransId="{89959166-D727-47C7-B49C-CB37D82CC816}" sibTransId="{1478F7A1-DC27-4B90-8FF6-FE1DA7D63036}"/>
    <dgm:cxn modelId="{CFE79A9B-F79F-44C8-BC89-B744649DCDAE}" type="presOf" srcId="{4A15AC20-3E57-43C4-9F75-7841DFF0B575}" destId="{6F40A324-A49C-4CD2-8F36-210E9A2AC5DF}" srcOrd="0" destOrd="0" presId="urn:microsoft.com/office/officeart/2005/8/layout/default"/>
    <dgm:cxn modelId="{A5AA00B0-D60E-4A96-A5B2-04AEC8696989}" type="presOf" srcId="{ABED97F0-20D8-40D3-82E9-069663CC23EA}" destId="{383461DA-4A1A-4704-B66D-60107F80C29D}" srcOrd="0" destOrd="0" presId="urn:microsoft.com/office/officeart/2005/8/layout/default"/>
    <dgm:cxn modelId="{6295A4D7-C23C-41A2-AC3E-937E94FD8C0C}" srcId="{C7F41913-4F42-41EE-901A-6B6903A1B4A8}" destId="{162F0DF2-2503-4DAD-8CB8-E79F6120B007}" srcOrd="6" destOrd="0" parTransId="{3C7867B9-C5DD-4F9F-A464-81A05F1E0FA6}" sibTransId="{F4BAA426-8F29-492C-A1D2-FB5429FE142B}"/>
    <dgm:cxn modelId="{CF2587FD-8AF9-4E08-BA3B-C9FFA85DE431}" type="presOf" srcId="{CBB77544-D85F-4D2D-8BE5-B1BDBE18178A}" destId="{DAB7897B-AD7C-4389-BA97-A2D049129A26}" srcOrd="0" destOrd="0" presId="urn:microsoft.com/office/officeart/2005/8/layout/default"/>
    <dgm:cxn modelId="{B7BBD89F-1A97-44B8-940B-88DA233B07A4}" type="presParOf" srcId="{474EDFE1-8B4B-4939-8361-430B646DF267}" destId="{C6DF1738-A6AB-4E1A-A354-B017D32ABF4B}" srcOrd="0" destOrd="0" presId="urn:microsoft.com/office/officeart/2005/8/layout/default"/>
    <dgm:cxn modelId="{CF25F014-C546-4A9D-B3B4-A26B5604EF16}" type="presParOf" srcId="{474EDFE1-8B4B-4939-8361-430B646DF267}" destId="{A71D639E-0300-4F02-8E59-8C6E0899F7A3}" srcOrd="1" destOrd="0" presId="urn:microsoft.com/office/officeart/2005/8/layout/default"/>
    <dgm:cxn modelId="{F7C13F87-C9FB-45C8-BA6E-EF4083A07E2B}" type="presParOf" srcId="{474EDFE1-8B4B-4939-8361-430B646DF267}" destId="{C66C0EB4-FB16-4F95-B4CD-D49B0B686271}" srcOrd="2" destOrd="0" presId="urn:microsoft.com/office/officeart/2005/8/layout/default"/>
    <dgm:cxn modelId="{453694FF-BFBA-4C56-BCC8-6D15420ECF7B}" type="presParOf" srcId="{474EDFE1-8B4B-4939-8361-430B646DF267}" destId="{CFF0617F-26F8-4562-A555-0FA98E450F90}" srcOrd="3" destOrd="0" presId="urn:microsoft.com/office/officeart/2005/8/layout/default"/>
    <dgm:cxn modelId="{38C4E761-D330-49D5-BED8-4EE4AE2149CC}" type="presParOf" srcId="{474EDFE1-8B4B-4939-8361-430B646DF267}" destId="{6F40A324-A49C-4CD2-8F36-210E9A2AC5DF}" srcOrd="4" destOrd="0" presId="urn:microsoft.com/office/officeart/2005/8/layout/default"/>
    <dgm:cxn modelId="{622B0C13-5D84-4075-9730-273F0C162BAF}" type="presParOf" srcId="{474EDFE1-8B4B-4939-8361-430B646DF267}" destId="{81239F82-7A04-401A-9C7C-0FF52B722E54}" srcOrd="5" destOrd="0" presId="urn:microsoft.com/office/officeart/2005/8/layout/default"/>
    <dgm:cxn modelId="{8FDA0C8B-DF76-4374-BEC8-08A688D6AB24}" type="presParOf" srcId="{474EDFE1-8B4B-4939-8361-430B646DF267}" destId="{74AFB5AE-B3E2-4CC8-9D2C-E1DE9AEC69F5}" srcOrd="6" destOrd="0" presId="urn:microsoft.com/office/officeart/2005/8/layout/default"/>
    <dgm:cxn modelId="{1ADB9969-7057-4DED-A16A-0D38CAFF238D}" type="presParOf" srcId="{474EDFE1-8B4B-4939-8361-430B646DF267}" destId="{F645326E-7B32-4B22-B8CF-8053AB4DDA2F}" srcOrd="7" destOrd="0" presId="urn:microsoft.com/office/officeart/2005/8/layout/default"/>
    <dgm:cxn modelId="{291F0AC5-0B10-4556-92AF-E1F7D707F439}" type="presParOf" srcId="{474EDFE1-8B4B-4939-8361-430B646DF267}" destId="{DAB7897B-AD7C-4389-BA97-A2D049129A26}" srcOrd="8" destOrd="0" presId="urn:microsoft.com/office/officeart/2005/8/layout/default"/>
    <dgm:cxn modelId="{E5F24915-1F0A-4EB1-9135-A0A55310BC78}" type="presParOf" srcId="{474EDFE1-8B4B-4939-8361-430B646DF267}" destId="{7BF9F332-9523-4D11-8140-D2CECFF18631}" srcOrd="9" destOrd="0" presId="urn:microsoft.com/office/officeart/2005/8/layout/default"/>
    <dgm:cxn modelId="{E9605489-0F67-481D-95D9-E708510203F8}" type="presParOf" srcId="{474EDFE1-8B4B-4939-8361-430B646DF267}" destId="{383461DA-4A1A-4704-B66D-60107F80C29D}" srcOrd="10" destOrd="0" presId="urn:microsoft.com/office/officeart/2005/8/layout/default"/>
    <dgm:cxn modelId="{855F9364-6CBA-4EB9-BD65-8CC32543EDA5}" type="presParOf" srcId="{474EDFE1-8B4B-4939-8361-430B646DF267}" destId="{BC2A97DD-392D-4120-ABB7-813091892501}" srcOrd="11" destOrd="0" presId="urn:microsoft.com/office/officeart/2005/8/layout/default"/>
    <dgm:cxn modelId="{734BE44A-5D21-4BC2-A9A4-087C9E41171F}" type="presParOf" srcId="{474EDFE1-8B4B-4939-8361-430B646DF267}" destId="{6AEB6A54-889B-4048-B89E-B26F08344BA3}"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F41913-4F42-41EE-901A-6B6903A1B4A8}" type="doc">
      <dgm:prSet loTypeId="urn:microsoft.com/office/officeart/2005/8/layout/default" loCatId="list" qsTypeId="urn:microsoft.com/office/officeart/2005/8/quickstyle/3d2" qsCatId="3D" csTypeId="urn:microsoft.com/office/officeart/2005/8/colors/accent2_2" csCatId="accent2" phldr="1"/>
      <dgm:spPr/>
      <dgm:t>
        <a:bodyPr/>
        <a:lstStyle/>
        <a:p>
          <a:endParaRPr lang="en-US"/>
        </a:p>
      </dgm:t>
    </dgm:pt>
    <dgm:pt modelId="{4F528D72-9783-4CFC-93E2-21E727498254}">
      <dgm:prSet phldrT="[Text]" custT="1"/>
      <dgm:spPr/>
      <dgm:t>
        <a:bodyPr/>
        <a:lstStyle/>
        <a:p>
          <a:pPr marL="0" lvl="0" indent="0" algn="ctr" defTabSz="1600200">
            <a:lnSpc>
              <a:spcPct val="90000"/>
            </a:lnSpc>
            <a:spcBef>
              <a:spcPct val="0"/>
            </a:spcBef>
            <a:spcAft>
              <a:spcPct val="35000"/>
            </a:spcAft>
            <a:buNone/>
          </a:pPr>
          <a:r>
            <a:rPr lang="en-US" sz="3600" b="1" kern="1200">
              <a:latin typeface="Segoe UI"/>
              <a:ea typeface="+mn-ea"/>
              <a:cs typeface="+mn-cs"/>
            </a:rPr>
            <a:t>30%</a:t>
          </a:r>
        </a:p>
        <a:p>
          <a:pPr marL="0" lvl="0" algn="ctr" defTabSz="1155700">
            <a:lnSpc>
              <a:spcPct val="90000"/>
            </a:lnSpc>
            <a:spcBef>
              <a:spcPct val="0"/>
            </a:spcBef>
            <a:spcAft>
              <a:spcPts val="0"/>
            </a:spcAft>
            <a:buNone/>
          </a:pPr>
          <a:r>
            <a:rPr lang="en-US" sz="2600" kern="1200"/>
            <a:t>Hospital Pilot (2008)</a:t>
          </a:r>
          <a:endParaRPr lang="en-US" sz="2600" kern="1200" dirty="0"/>
        </a:p>
      </dgm:t>
    </dgm:pt>
    <dgm:pt modelId="{AF3AF0D0-12FE-4A10-A994-E50F3FDC97C2}" type="parTrans" cxnId="{40B66B87-7999-4F78-98ED-58E1400EDDF8}">
      <dgm:prSet/>
      <dgm:spPr/>
      <dgm:t>
        <a:bodyPr/>
        <a:lstStyle/>
        <a:p>
          <a:endParaRPr lang="en-US"/>
        </a:p>
      </dgm:t>
    </dgm:pt>
    <dgm:pt modelId="{814B2A2F-19A9-40DE-AE69-5CFE51568B70}" type="sibTrans" cxnId="{40B66B87-7999-4F78-98ED-58E1400EDDF8}">
      <dgm:prSet/>
      <dgm:spPr/>
      <dgm:t>
        <a:bodyPr/>
        <a:lstStyle/>
        <a:p>
          <a:endParaRPr lang="en-US"/>
        </a:p>
      </dgm:t>
    </dgm:pt>
    <dgm:pt modelId="{35081F61-D33C-4C09-846C-971D3CF3A571}">
      <dgm:prSet phldrT="[Text]" custT="1"/>
      <dgm:spPr/>
      <dgm:t>
        <a:bodyPr/>
        <a:lstStyle/>
        <a:p>
          <a:pPr>
            <a:spcAft>
              <a:spcPct val="35000"/>
            </a:spcAft>
          </a:pPr>
          <a:r>
            <a:rPr lang="en-US" sz="3600" b="1" kern="1200">
              <a:latin typeface="Segoe UI"/>
              <a:ea typeface="+mn-ea"/>
              <a:cs typeface="+mn-cs"/>
            </a:rPr>
            <a:t>29%</a:t>
          </a:r>
        </a:p>
        <a:p>
          <a:pPr>
            <a:spcAft>
              <a:spcPts val="0"/>
            </a:spcAft>
          </a:pPr>
          <a:r>
            <a:rPr lang="en-US" sz="2600" kern="1200"/>
            <a:t>Inpatient Rehab</a:t>
          </a:r>
        </a:p>
        <a:p>
          <a:pPr>
            <a:spcAft>
              <a:spcPts val="0"/>
            </a:spcAft>
          </a:pPr>
          <a:r>
            <a:rPr lang="en-US" sz="2600" kern="1200"/>
            <a:t>(2016)</a:t>
          </a:r>
          <a:endParaRPr lang="en-US" sz="2600" kern="1200" dirty="0"/>
        </a:p>
      </dgm:t>
    </dgm:pt>
    <dgm:pt modelId="{C87885E5-44FD-4A7E-A6AF-22FBE5AD7760}" type="parTrans" cxnId="{C5DEBE2F-4422-490C-8B38-D10916C07CE1}">
      <dgm:prSet/>
      <dgm:spPr/>
      <dgm:t>
        <a:bodyPr/>
        <a:lstStyle/>
        <a:p>
          <a:endParaRPr lang="en-US"/>
        </a:p>
      </dgm:t>
    </dgm:pt>
    <dgm:pt modelId="{7B402D0D-E86D-44E3-A905-E01A661D0C33}" type="sibTrans" cxnId="{C5DEBE2F-4422-490C-8B38-D10916C07CE1}">
      <dgm:prSet/>
      <dgm:spPr/>
      <dgm:t>
        <a:bodyPr/>
        <a:lstStyle/>
        <a:p>
          <a:endParaRPr lang="en-US"/>
        </a:p>
      </dgm:t>
    </dgm:pt>
    <dgm:pt modelId="{CBB77544-D85F-4D2D-8BE5-B1BDBE18178A}">
      <dgm:prSet phldrT="[Text]" custT="1"/>
      <dgm:spPr/>
      <dgm:t>
        <a:bodyPr/>
        <a:lstStyle/>
        <a:p>
          <a:pPr>
            <a:spcAft>
              <a:spcPct val="35000"/>
            </a:spcAft>
          </a:pPr>
          <a:r>
            <a:rPr lang="en-US" sz="3600" b="1" kern="1200">
              <a:latin typeface="Segoe UI"/>
              <a:ea typeface="+mn-ea"/>
              <a:cs typeface="+mn-cs"/>
            </a:rPr>
            <a:t>46%</a:t>
          </a:r>
        </a:p>
        <a:p>
          <a:pPr>
            <a:spcAft>
              <a:spcPts val="0"/>
            </a:spcAft>
          </a:pPr>
          <a:r>
            <a:rPr lang="en-US" sz="2600" kern="1200"/>
            <a:t>Long-term Care (2018)</a:t>
          </a:r>
          <a:endParaRPr lang="en-US" sz="2600" kern="1200" dirty="0"/>
        </a:p>
      </dgm:t>
    </dgm:pt>
    <dgm:pt modelId="{F7F2F2AA-9C66-43BC-B1AF-59D804A88B89}" type="parTrans" cxnId="{F1D5E53D-7ADB-4260-B7DD-83E34BF99CE3}">
      <dgm:prSet/>
      <dgm:spPr/>
      <dgm:t>
        <a:bodyPr/>
        <a:lstStyle/>
        <a:p>
          <a:endParaRPr lang="en-US"/>
        </a:p>
      </dgm:t>
    </dgm:pt>
    <dgm:pt modelId="{88C71A2E-1FFD-490B-8CE2-BE85A5BF9973}" type="sibTrans" cxnId="{F1D5E53D-7ADB-4260-B7DD-83E34BF99CE3}">
      <dgm:prSet/>
      <dgm:spPr/>
      <dgm:t>
        <a:bodyPr/>
        <a:lstStyle/>
        <a:p>
          <a:endParaRPr lang="en-US"/>
        </a:p>
      </dgm:t>
    </dgm:pt>
    <dgm:pt modelId="{ABED97F0-20D8-40D3-82E9-069663CC23EA}">
      <dgm:prSet phldrT="[Text]" custT="1"/>
      <dgm:spPr/>
      <dgm:t>
        <a:bodyPr/>
        <a:lstStyle/>
        <a:p>
          <a:pPr>
            <a:spcAft>
              <a:spcPct val="35000"/>
            </a:spcAft>
          </a:pPr>
          <a:r>
            <a:rPr lang="en-US" sz="3600" b="1" kern="1200">
              <a:latin typeface="Segoe UI"/>
              <a:ea typeface="+mn-ea"/>
              <a:cs typeface="+mn-cs"/>
            </a:rPr>
            <a:t>13%</a:t>
          </a:r>
        </a:p>
        <a:p>
          <a:pPr>
            <a:spcAft>
              <a:spcPts val="0"/>
            </a:spcAft>
          </a:pPr>
          <a:r>
            <a:rPr lang="en-US" sz="2600" kern="1200">
              <a:latin typeface="Segoe UI"/>
              <a:ea typeface="+mn-ea"/>
              <a:cs typeface="+mn-cs"/>
            </a:rPr>
            <a:t>IHS Hospitals</a:t>
          </a:r>
        </a:p>
        <a:p>
          <a:pPr>
            <a:spcAft>
              <a:spcPts val="0"/>
            </a:spcAft>
          </a:pPr>
          <a:r>
            <a:rPr lang="en-US" sz="2600" kern="1200">
              <a:latin typeface="Segoe UI"/>
              <a:ea typeface="+mn-ea"/>
              <a:cs typeface="+mn-cs"/>
            </a:rPr>
            <a:t>(2020)</a:t>
          </a:r>
          <a:endParaRPr lang="en-US" sz="2600" kern="1200" dirty="0">
            <a:latin typeface="Segoe UI"/>
            <a:ea typeface="+mn-ea"/>
            <a:cs typeface="+mn-cs"/>
          </a:endParaRPr>
        </a:p>
      </dgm:t>
    </dgm:pt>
    <dgm:pt modelId="{715940DF-D9AF-4A17-BE67-B1EFF3B52BB1}" type="parTrans" cxnId="{C3232786-617F-4BCC-9419-0D4A64D0DFED}">
      <dgm:prSet/>
      <dgm:spPr/>
      <dgm:t>
        <a:bodyPr/>
        <a:lstStyle/>
        <a:p>
          <a:endParaRPr lang="en-US"/>
        </a:p>
      </dgm:t>
    </dgm:pt>
    <dgm:pt modelId="{59CD0A3F-B6D8-4904-AAF8-2B465E272174}" type="sibTrans" cxnId="{C3232786-617F-4BCC-9419-0D4A64D0DFED}">
      <dgm:prSet/>
      <dgm:spPr/>
      <dgm:t>
        <a:bodyPr/>
        <a:lstStyle/>
        <a:p>
          <a:endParaRPr lang="en-US"/>
        </a:p>
      </dgm:t>
    </dgm:pt>
    <dgm:pt modelId="{162F0DF2-2503-4DAD-8CB8-E79F6120B007}">
      <dgm:prSet phldrT="[Text]" custT="1"/>
      <dgm:spPr>
        <a:solidFill>
          <a:schemeClr val="accent3">
            <a:lumMod val="75000"/>
          </a:schemeClr>
        </a:solidFill>
      </dgm:spPr>
      <dgm:t>
        <a:bodyPr/>
        <a:lstStyle/>
        <a:p>
          <a:pPr>
            <a:spcBef>
              <a:spcPts val="1200"/>
            </a:spcBef>
            <a:spcAft>
              <a:spcPts val="600"/>
            </a:spcAft>
          </a:pPr>
          <a:r>
            <a:rPr lang="en-US" sz="3600" b="1" dirty="0"/>
            <a:t>25%</a:t>
          </a:r>
        </a:p>
        <a:p>
          <a:pPr>
            <a:spcBef>
              <a:spcPct val="0"/>
            </a:spcBef>
            <a:spcAft>
              <a:spcPts val="0"/>
            </a:spcAft>
          </a:pPr>
          <a:r>
            <a:rPr lang="en-US" sz="2600" dirty="0"/>
            <a:t>Hospitals</a:t>
          </a:r>
        </a:p>
        <a:p>
          <a:pPr>
            <a:spcBef>
              <a:spcPct val="0"/>
            </a:spcBef>
            <a:spcAft>
              <a:spcPct val="35000"/>
            </a:spcAft>
          </a:pPr>
          <a:r>
            <a:rPr lang="en-US" sz="2600" dirty="0"/>
            <a:t>(2022)</a:t>
          </a:r>
        </a:p>
      </dgm:t>
    </dgm:pt>
    <dgm:pt modelId="{3C7867B9-C5DD-4F9F-A464-81A05F1E0FA6}" type="parTrans" cxnId="{6295A4D7-C23C-41A2-AC3E-937E94FD8C0C}">
      <dgm:prSet/>
      <dgm:spPr/>
      <dgm:t>
        <a:bodyPr/>
        <a:lstStyle/>
        <a:p>
          <a:endParaRPr lang="en-US"/>
        </a:p>
      </dgm:t>
    </dgm:pt>
    <dgm:pt modelId="{F4BAA426-8F29-492C-A1D2-FB5429FE142B}" type="sibTrans" cxnId="{6295A4D7-C23C-41A2-AC3E-937E94FD8C0C}">
      <dgm:prSet/>
      <dgm:spPr/>
      <dgm:t>
        <a:bodyPr/>
        <a:lstStyle/>
        <a:p>
          <a:endParaRPr lang="en-US"/>
        </a:p>
      </dgm:t>
    </dgm:pt>
    <dgm:pt modelId="{4A15AC20-3E57-43C4-9F75-7841DFF0B575}">
      <dgm:prSet custT="1"/>
      <dgm:spPr/>
      <dgm:t>
        <a:bodyPr/>
        <a:lstStyle/>
        <a:p>
          <a:pPr>
            <a:spcAft>
              <a:spcPct val="35000"/>
            </a:spcAft>
          </a:pPr>
          <a:r>
            <a:rPr lang="en-US" sz="3600" b="1" kern="1200">
              <a:latin typeface="Segoe UI"/>
              <a:ea typeface="+mn-ea"/>
              <a:cs typeface="+mn-cs"/>
            </a:rPr>
            <a:t>33%</a:t>
          </a:r>
        </a:p>
        <a:p>
          <a:pPr>
            <a:spcAft>
              <a:spcPts val="0"/>
            </a:spcAft>
          </a:pPr>
          <a:r>
            <a:rPr lang="en-US" sz="2600" kern="1200"/>
            <a:t>Nursing Homes</a:t>
          </a:r>
        </a:p>
        <a:p>
          <a:pPr>
            <a:spcAft>
              <a:spcPts val="0"/>
            </a:spcAft>
          </a:pPr>
          <a:r>
            <a:rPr lang="en-US" sz="2600" kern="1200"/>
            <a:t>(2014)</a:t>
          </a:r>
          <a:endParaRPr lang="en-US" sz="2600" kern="1200" dirty="0"/>
        </a:p>
      </dgm:t>
    </dgm:pt>
    <dgm:pt modelId="{0709D743-7B55-41ED-9B0A-0ED94586CA95}" type="parTrans" cxnId="{F0EF9386-31ED-4445-9252-1CE2A499E96D}">
      <dgm:prSet/>
      <dgm:spPr/>
      <dgm:t>
        <a:bodyPr/>
        <a:lstStyle/>
        <a:p>
          <a:endParaRPr lang="en-US"/>
        </a:p>
      </dgm:t>
    </dgm:pt>
    <dgm:pt modelId="{B4A3F4D0-6666-4579-A56F-DA47CAA40BFA}" type="sibTrans" cxnId="{F0EF9386-31ED-4445-9252-1CE2A499E96D}">
      <dgm:prSet/>
      <dgm:spPr/>
      <dgm:t>
        <a:bodyPr/>
        <a:lstStyle/>
        <a:p>
          <a:endParaRPr lang="en-US"/>
        </a:p>
      </dgm:t>
    </dgm:pt>
    <dgm:pt modelId="{9AC921C1-9FE4-430D-A0EC-55778656DA50}">
      <dgm:prSet custT="1"/>
      <dgm:spPr>
        <a:solidFill>
          <a:schemeClr val="accent3">
            <a:lumMod val="75000"/>
          </a:schemeClr>
        </a:solidFill>
      </dgm:spPr>
      <dgm:t>
        <a:bodyPr/>
        <a:lstStyle/>
        <a:p>
          <a:pPr>
            <a:spcAft>
              <a:spcPct val="35000"/>
            </a:spcAft>
          </a:pPr>
          <a:r>
            <a:rPr lang="en-US" sz="3600" b="1" kern="1200" dirty="0">
              <a:latin typeface="Segoe UI"/>
              <a:ea typeface="+mn-ea"/>
              <a:cs typeface="+mn-cs"/>
            </a:rPr>
            <a:t>27%</a:t>
          </a:r>
        </a:p>
        <a:p>
          <a:pPr>
            <a:spcAft>
              <a:spcPts val="0"/>
            </a:spcAft>
          </a:pPr>
          <a:r>
            <a:rPr lang="en-US" sz="2600" kern="1200" dirty="0"/>
            <a:t>Hospitals </a:t>
          </a:r>
        </a:p>
        <a:p>
          <a:pPr>
            <a:spcAft>
              <a:spcPts val="0"/>
            </a:spcAft>
          </a:pPr>
          <a:r>
            <a:rPr lang="en-US" sz="2600" kern="1200" dirty="0"/>
            <a:t>(2010)</a:t>
          </a:r>
        </a:p>
      </dgm:t>
    </dgm:pt>
    <dgm:pt modelId="{89959166-D727-47C7-B49C-CB37D82CC816}" type="parTrans" cxnId="{6DB8CD8C-6EA9-409A-8EF7-33BD9F06414D}">
      <dgm:prSet/>
      <dgm:spPr/>
      <dgm:t>
        <a:bodyPr/>
        <a:lstStyle/>
        <a:p>
          <a:endParaRPr lang="en-US"/>
        </a:p>
      </dgm:t>
    </dgm:pt>
    <dgm:pt modelId="{1478F7A1-DC27-4B90-8FF6-FE1DA7D63036}" type="sibTrans" cxnId="{6DB8CD8C-6EA9-409A-8EF7-33BD9F06414D}">
      <dgm:prSet/>
      <dgm:spPr/>
      <dgm:t>
        <a:bodyPr/>
        <a:lstStyle/>
        <a:p>
          <a:endParaRPr lang="en-US"/>
        </a:p>
      </dgm:t>
    </dgm:pt>
    <dgm:pt modelId="{474EDFE1-8B4B-4939-8361-430B646DF267}" type="pres">
      <dgm:prSet presAssocID="{C7F41913-4F42-41EE-901A-6B6903A1B4A8}" presName="diagram" presStyleCnt="0">
        <dgm:presLayoutVars>
          <dgm:dir/>
          <dgm:resizeHandles val="exact"/>
        </dgm:presLayoutVars>
      </dgm:prSet>
      <dgm:spPr/>
    </dgm:pt>
    <dgm:pt modelId="{C6DF1738-A6AB-4E1A-A354-B017D32ABF4B}" type="pres">
      <dgm:prSet presAssocID="{4F528D72-9783-4CFC-93E2-21E727498254}" presName="node" presStyleLbl="node1" presStyleIdx="0" presStyleCnt="7">
        <dgm:presLayoutVars>
          <dgm:bulletEnabled val="1"/>
        </dgm:presLayoutVars>
      </dgm:prSet>
      <dgm:spPr/>
    </dgm:pt>
    <dgm:pt modelId="{A71D639E-0300-4F02-8E59-8C6E0899F7A3}" type="pres">
      <dgm:prSet presAssocID="{814B2A2F-19A9-40DE-AE69-5CFE51568B70}" presName="sibTrans" presStyleCnt="0"/>
      <dgm:spPr/>
    </dgm:pt>
    <dgm:pt modelId="{C66C0EB4-FB16-4F95-B4CD-D49B0B686271}" type="pres">
      <dgm:prSet presAssocID="{9AC921C1-9FE4-430D-A0EC-55778656DA50}" presName="node" presStyleLbl="node1" presStyleIdx="1" presStyleCnt="7">
        <dgm:presLayoutVars>
          <dgm:bulletEnabled val="1"/>
        </dgm:presLayoutVars>
      </dgm:prSet>
      <dgm:spPr/>
    </dgm:pt>
    <dgm:pt modelId="{CFF0617F-26F8-4562-A555-0FA98E450F90}" type="pres">
      <dgm:prSet presAssocID="{1478F7A1-DC27-4B90-8FF6-FE1DA7D63036}" presName="sibTrans" presStyleCnt="0"/>
      <dgm:spPr/>
    </dgm:pt>
    <dgm:pt modelId="{6F40A324-A49C-4CD2-8F36-210E9A2AC5DF}" type="pres">
      <dgm:prSet presAssocID="{4A15AC20-3E57-43C4-9F75-7841DFF0B575}" presName="node" presStyleLbl="node1" presStyleIdx="2" presStyleCnt="7">
        <dgm:presLayoutVars>
          <dgm:bulletEnabled val="1"/>
        </dgm:presLayoutVars>
      </dgm:prSet>
      <dgm:spPr/>
    </dgm:pt>
    <dgm:pt modelId="{81239F82-7A04-401A-9C7C-0FF52B722E54}" type="pres">
      <dgm:prSet presAssocID="{B4A3F4D0-6666-4579-A56F-DA47CAA40BFA}" presName="sibTrans" presStyleCnt="0"/>
      <dgm:spPr/>
    </dgm:pt>
    <dgm:pt modelId="{74AFB5AE-B3E2-4CC8-9D2C-E1DE9AEC69F5}" type="pres">
      <dgm:prSet presAssocID="{35081F61-D33C-4C09-846C-971D3CF3A571}" presName="node" presStyleLbl="node1" presStyleIdx="3" presStyleCnt="7">
        <dgm:presLayoutVars>
          <dgm:bulletEnabled val="1"/>
        </dgm:presLayoutVars>
      </dgm:prSet>
      <dgm:spPr/>
    </dgm:pt>
    <dgm:pt modelId="{F645326E-7B32-4B22-B8CF-8053AB4DDA2F}" type="pres">
      <dgm:prSet presAssocID="{7B402D0D-E86D-44E3-A905-E01A661D0C33}" presName="sibTrans" presStyleCnt="0"/>
      <dgm:spPr/>
    </dgm:pt>
    <dgm:pt modelId="{DAB7897B-AD7C-4389-BA97-A2D049129A26}" type="pres">
      <dgm:prSet presAssocID="{CBB77544-D85F-4D2D-8BE5-B1BDBE18178A}" presName="node" presStyleLbl="node1" presStyleIdx="4" presStyleCnt="7">
        <dgm:presLayoutVars>
          <dgm:bulletEnabled val="1"/>
        </dgm:presLayoutVars>
      </dgm:prSet>
      <dgm:spPr/>
    </dgm:pt>
    <dgm:pt modelId="{7BF9F332-9523-4D11-8140-D2CECFF18631}" type="pres">
      <dgm:prSet presAssocID="{88C71A2E-1FFD-490B-8CE2-BE85A5BF9973}" presName="sibTrans" presStyleCnt="0"/>
      <dgm:spPr/>
    </dgm:pt>
    <dgm:pt modelId="{383461DA-4A1A-4704-B66D-60107F80C29D}" type="pres">
      <dgm:prSet presAssocID="{ABED97F0-20D8-40D3-82E9-069663CC23EA}" presName="node" presStyleLbl="node1" presStyleIdx="5" presStyleCnt="7" custLinFactNeighborY="-944">
        <dgm:presLayoutVars>
          <dgm:bulletEnabled val="1"/>
        </dgm:presLayoutVars>
      </dgm:prSet>
      <dgm:spPr/>
    </dgm:pt>
    <dgm:pt modelId="{BC2A97DD-392D-4120-ABB7-813091892501}" type="pres">
      <dgm:prSet presAssocID="{59CD0A3F-B6D8-4904-AAF8-2B465E272174}" presName="sibTrans" presStyleCnt="0"/>
      <dgm:spPr/>
    </dgm:pt>
    <dgm:pt modelId="{6AEB6A54-889B-4048-B89E-B26F08344BA3}" type="pres">
      <dgm:prSet presAssocID="{162F0DF2-2503-4DAD-8CB8-E79F6120B007}" presName="node" presStyleLbl="node1" presStyleIdx="6" presStyleCnt="7">
        <dgm:presLayoutVars>
          <dgm:bulletEnabled val="1"/>
        </dgm:presLayoutVars>
      </dgm:prSet>
      <dgm:spPr/>
    </dgm:pt>
  </dgm:ptLst>
  <dgm:cxnLst>
    <dgm:cxn modelId="{CA5B6115-7096-43E6-A328-0825FE5A9DF7}" type="presOf" srcId="{162F0DF2-2503-4DAD-8CB8-E79F6120B007}" destId="{6AEB6A54-889B-4048-B89E-B26F08344BA3}" srcOrd="0" destOrd="0" presId="urn:microsoft.com/office/officeart/2005/8/layout/default"/>
    <dgm:cxn modelId="{2801502F-878F-402C-A79B-FC0617D90E55}" type="presOf" srcId="{C7F41913-4F42-41EE-901A-6B6903A1B4A8}" destId="{474EDFE1-8B4B-4939-8361-430B646DF267}" srcOrd="0" destOrd="0" presId="urn:microsoft.com/office/officeart/2005/8/layout/default"/>
    <dgm:cxn modelId="{C5DEBE2F-4422-490C-8B38-D10916C07CE1}" srcId="{C7F41913-4F42-41EE-901A-6B6903A1B4A8}" destId="{35081F61-D33C-4C09-846C-971D3CF3A571}" srcOrd="3" destOrd="0" parTransId="{C87885E5-44FD-4A7E-A6AF-22FBE5AD7760}" sibTransId="{7B402D0D-E86D-44E3-A905-E01A661D0C33}"/>
    <dgm:cxn modelId="{F1D5E53D-7ADB-4260-B7DD-83E34BF99CE3}" srcId="{C7F41913-4F42-41EE-901A-6B6903A1B4A8}" destId="{CBB77544-D85F-4D2D-8BE5-B1BDBE18178A}" srcOrd="4" destOrd="0" parTransId="{F7F2F2AA-9C66-43BC-B1AF-59D804A88B89}" sibTransId="{88C71A2E-1FFD-490B-8CE2-BE85A5BF9973}"/>
    <dgm:cxn modelId="{54AB7663-524C-46D2-9517-D4924ED66E06}" type="presOf" srcId="{4F528D72-9783-4CFC-93E2-21E727498254}" destId="{C6DF1738-A6AB-4E1A-A354-B017D32ABF4B}" srcOrd="0" destOrd="0" presId="urn:microsoft.com/office/officeart/2005/8/layout/default"/>
    <dgm:cxn modelId="{0E642F58-44A0-420B-8175-0FA8C860B43F}" type="presOf" srcId="{9AC921C1-9FE4-430D-A0EC-55778656DA50}" destId="{C66C0EB4-FB16-4F95-B4CD-D49B0B686271}" srcOrd="0" destOrd="0" presId="urn:microsoft.com/office/officeart/2005/8/layout/default"/>
    <dgm:cxn modelId="{A012AD58-FB8F-4291-ACD1-62E116EBBEE7}" type="presOf" srcId="{35081F61-D33C-4C09-846C-971D3CF3A571}" destId="{74AFB5AE-B3E2-4CC8-9D2C-E1DE9AEC69F5}" srcOrd="0" destOrd="0" presId="urn:microsoft.com/office/officeart/2005/8/layout/default"/>
    <dgm:cxn modelId="{C3232786-617F-4BCC-9419-0D4A64D0DFED}" srcId="{C7F41913-4F42-41EE-901A-6B6903A1B4A8}" destId="{ABED97F0-20D8-40D3-82E9-069663CC23EA}" srcOrd="5" destOrd="0" parTransId="{715940DF-D9AF-4A17-BE67-B1EFF3B52BB1}" sibTransId="{59CD0A3F-B6D8-4904-AAF8-2B465E272174}"/>
    <dgm:cxn modelId="{F0EF9386-31ED-4445-9252-1CE2A499E96D}" srcId="{C7F41913-4F42-41EE-901A-6B6903A1B4A8}" destId="{4A15AC20-3E57-43C4-9F75-7841DFF0B575}" srcOrd="2" destOrd="0" parTransId="{0709D743-7B55-41ED-9B0A-0ED94586CA95}" sibTransId="{B4A3F4D0-6666-4579-A56F-DA47CAA40BFA}"/>
    <dgm:cxn modelId="{40B66B87-7999-4F78-98ED-58E1400EDDF8}" srcId="{C7F41913-4F42-41EE-901A-6B6903A1B4A8}" destId="{4F528D72-9783-4CFC-93E2-21E727498254}" srcOrd="0" destOrd="0" parTransId="{AF3AF0D0-12FE-4A10-A994-E50F3FDC97C2}" sibTransId="{814B2A2F-19A9-40DE-AE69-5CFE51568B70}"/>
    <dgm:cxn modelId="{6DB8CD8C-6EA9-409A-8EF7-33BD9F06414D}" srcId="{C7F41913-4F42-41EE-901A-6B6903A1B4A8}" destId="{9AC921C1-9FE4-430D-A0EC-55778656DA50}" srcOrd="1" destOrd="0" parTransId="{89959166-D727-47C7-B49C-CB37D82CC816}" sibTransId="{1478F7A1-DC27-4B90-8FF6-FE1DA7D63036}"/>
    <dgm:cxn modelId="{CFE79A9B-F79F-44C8-BC89-B744649DCDAE}" type="presOf" srcId="{4A15AC20-3E57-43C4-9F75-7841DFF0B575}" destId="{6F40A324-A49C-4CD2-8F36-210E9A2AC5DF}" srcOrd="0" destOrd="0" presId="urn:microsoft.com/office/officeart/2005/8/layout/default"/>
    <dgm:cxn modelId="{A5AA00B0-D60E-4A96-A5B2-04AEC8696989}" type="presOf" srcId="{ABED97F0-20D8-40D3-82E9-069663CC23EA}" destId="{383461DA-4A1A-4704-B66D-60107F80C29D}" srcOrd="0" destOrd="0" presId="urn:microsoft.com/office/officeart/2005/8/layout/default"/>
    <dgm:cxn modelId="{6295A4D7-C23C-41A2-AC3E-937E94FD8C0C}" srcId="{C7F41913-4F42-41EE-901A-6B6903A1B4A8}" destId="{162F0DF2-2503-4DAD-8CB8-E79F6120B007}" srcOrd="6" destOrd="0" parTransId="{3C7867B9-C5DD-4F9F-A464-81A05F1E0FA6}" sibTransId="{F4BAA426-8F29-492C-A1D2-FB5429FE142B}"/>
    <dgm:cxn modelId="{CF2587FD-8AF9-4E08-BA3B-C9FFA85DE431}" type="presOf" srcId="{CBB77544-D85F-4D2D-8BE5-B1BDBE18178A}" destId="{DAB7897B-AD7C-4389-BA97-A2D049129A26}" srcOrd="0" destOrd="0" presId="urn:microsoft.com/office/officeart/2005/8/layout/default"/>
    <dgm:cxn modelId="{B7BBD89F-1A97-44B8-940B-88DA233B07A4}" type="presParOf" srcId="{474EDFE1-8B4B-4939-8361-430B646DF267}" destId="{C6DF1738-A6AB-4E1A-A354-B017D32ABF4B}" srcOrd="0" destOrd="0" presId="urn:microsoft.com/office/officeart/2005/8/layout/default"/>
    <dgm:cxn modelId="{CF25F014-C546-4A9D-B3B4-A26B5604EF16}" type="presParOf" srcId="{474EDFE1-8B4B-4939-8361-430B646DF267}" destId="{A71D639E-0300-4F02-8E59-8C6E0899F7A3}" srcOrd="1" destOrd="0" presId="urn:microsoft.com/office/officeart/2005/8/layout/default"/>
    <dgm:cxn modelId="{F7C13F87-C9FB-45C8-BA6E-EF4083A07E2B}" type="presParOf" srcId="{474EDFE1-8B4B-4939-8361-430B646DF267}" destId="{C66C0EB4-FB16-4F95-B4CD-D49B0B686271}" srcOrd="2" destOrd="0" presId="urn:microsoft.com/office/officeart/2005/8/layout/default"/>
    <dgm:cxn modelId="{453694FF-BFBA-4C56-BCC8-6D15420ECF7B}" type="presParOf" srcId="{474EDFE1-8B4B-4939-8361-430B646DF267}" destId="{CFF0617F-26F8-4562-A555-0FA98E450F90}" srcOrd="3" destOrd="0" presId="urn:microsoft.com/office/officeart/2005/8/layout/default"/>
    <dgm:cxn modelId="{38C4E761-D330-49D5-BED8-4EE4AE2149CC}" type="presParOf" srcId="{474EDFE1-8B4B-4939-8361-430B646DF267}" destId="{6F40A324-A49C-4CD2-8F36-210E9A2AC5DF}" srcOrd="4" destOrd="0" presId="urn:microsoft.com/office/officeart/2005/8/layout/default"/>
    <dgm:cxn modelId="{622B0C13-5D84-4075-9730-273F0C162BAF}" type="presParOf" srcId="{474EDFE1-8B4B-4939-8361-430B646DF267}" destId="{81239F82-7A04-401A-9C7C-0FF52B722E54}" srcOrd="5" destOrd="0" presId="urn:microsoft.com/office/officeart/2005/8/layout/default"/>
    <dgm:cxn modelId="{8FDA0C8B-DF76-4374-BEC8-08A688D6AB24}" type="presParOf" srcId="{474EDFE1-8B4B-4939-8361-430B646DF267}" destId="{74AFB5AE-B3E2-4CC8-9D2C-E1DE9AEC69F5}" srcOrd="6" destOrd="0" presId="urn:microsoft.com/office/officeart/2005/8/layout/default"/>
    <dgm:cxn modelId="{1ADB9969-7057-4DED-A16A-0D38CAFF238D}" type="presParOf" srcId="{474EDFE1-8B4B-4939-8361-430B646DF267}" destId="{F645326E-7B32-4B22-B8CF-8053AB4DDA2F}" srcOrd="7" destOrd="0" presId="urn:microsoft.com/office/officeart/2005/8/layout/default"/>
    <dgm:cxn modelId="{291F0AC5-0B10-4556-92AF-E1F7D707F439}" type="presParOf" srcId="{474EDFE1-8B4B-4939-8361-430B646DF267}" destId="{DAB7897B-AD7C-4389-BA97-A2D049129A26}" srcOrd="8" destOrd="0" presId="urn:microsoft.com/office/officeart/2005/8/layout/default"/>
    <dgm:cxn modelId="{E5F24915-1F0A-4EB1-9135-A0A55310BC78}" type="presParOf" srcId="{474EDFE1-8B4B-4939-8361-430B646DF267}" destId="{7BF9F332-9523-4D11-8140-D2CECFF18631}" srcOrd="9" destOrd="0" presId="urn:microsoft.com/office/officeart/2005/8/layout/default"/>
    <dgm:cxn modelId="{E9605489-0F67-481D-95D9-E708510203F8}" type="presParOf" srcId="{474EDFE1-8B4B-4939-8361-430B646DF267}" destId="{383461DA-4A1A-4704-B66D-60107F80C29D}" srcOrd="10" destOrd="0" presId="urn:microsoft.com/office/officeart/2005/8/layout/default"/>
    <dgm:cxn modelId="{855F9364-6CBA-4EB9-BD65-8CC32543EDA5}" type="presParOf" srcId="{474EDFE1-8B4B-4939-8361-430B646DF267}" destId="{BC2A97DD-392D-4120-ABB7-813091892501}" srcOrd="11" destOrd="0" presId="urn:microsoft.com/office/officeart/2005/8/layout/default"/>
    <dgm:cxn modelId="{734BE44A-5D21-4BC2-A9A4-087C9E41171F}" type="presParOf" srcId="{474EDFE1-8B4B-4939-8361-430B646DF267}" destId="{6AEB6A54-889B-4048-B89E-B26F08344BA3}"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1153DE-DA41-43E1-9610-0EAD6A3F2846}"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A3E7EBB0-0021-468B-BAFF-F3A4CE65B907}">
      <dgm:prSet phldrT="[Text]" custT="1"/>
      <dgm:spPr/>
      <dgm:t>
        <a:bodyPr/>
        <a:lstStyle/>
        <a:p>
          <a:r>
            <a:rPr lang="en-US" sz="3600" dirty="0"/>
            <a:t>Severity</a:t>
          </a:r>
          <a:endParaRPr lang="en-US" sz="6500" dirty="0"/>
        </a:p>
      </dgm:t>
    </dgm:pt>
    <dgm:pt modelId="{56876EF8-6F0C-4970-A237-0DB5810666D4}" type="parTrans" cxnId="{F39FD300-41BD-4166-A181-B53463C939C7}">
      <dgm:prSet/>
      <dgm:spPr/>
      <dgm:t>
        <a:bodyPr/>
        <a:lstStyle/>
        <a:p>
          <a:endParaRPr lang="en-US"/>
        </a:p>
      </dgm:t>
    </dgm:pt>
    <dgm:pt modelId="{DADF1F21-5E23-49AF-824F-553D115D29B7}" type="sibTrans" cxnId="{F39FD300-41BD-4166-A181-B53463C939C7}">
      <dgm:prSet/>
      <dgm:spPr/>
      <dgm:t>
        <a:bodyPr/>
        <a:lstStyle/>
        <a:p>
          <a:endParaRPr lang="en-US"/>
        </a:p>
      </dgm:t>
    </dgm:pt>
    <dgm:pt modelId="{C46F281D-2144-4500-8798-A6FC51F83F82}">
      <dgm:prSet phldrT="[Text]" custT="1"/>
      <dgm:spPr/>
      <dgm:t>
        <a:bodyPr/>
        <a:lstStyle/>
        <a:p>
          <a:r>
            <a:rPr lang="en-US" sz="2800" dirty="0"/>
            <a:t>12% Adverse Event</a:t>
          </a:r>
        </a:p>
      </dgm:t>
    </dgm:pt>
    <dgm:pt modelId="{33345E5D-59B1-4965-AA9B-AA498A8BE126}" type="parTrans" cxnId="{A60458A8-D2D0-41FE-9EAB-3DBB22797731}">
      <dgm:prSet/>
      <dgm:spPr/>
      <dgm:t>
        <a:bodyPr/>
        <a:lstStyle/>
        <a:p>
          <a:endParaRPr lang="en-US"/>
        </a:p>
      </dgm:t>
    </dgm:pt>
    <dgm:pt modelId="{0DB34C7C-7235-4356-A44D-ABB758BA2908}" type="sibTrans" cxnId="{A60458A8-D2D0-41FE-9EAB-3DBB22797731}">
      <dgm:prSet/>
      <dgm:spPr/>
      <dgm:t>
        <a:bodyPr/>
        <a:lstStyle/>
        <a:p>
          <a:endParaRPr lang="en-US"/>
        </a:p>
      </dgm:t>
    </dgm:pt>
    <dgm:pt modelId="{6612F9D7-17DB-4ED3-AA01-E5BE57BCEA3D}">
      <dgm:prSet phldrT="[Text]" custT="1"/>
      <dgm:spPr/>
      <dgm:t>
        <a:bodyPr/>
        <a:lstStyle/>
        <a:p>
          <a:r>
            <a:rPr lang="en-US" sz="3600" dirty="0"/>
            <a:t>Preventability</a:t>
          </a:r>
        </a:p>
      </dgm:t>
    </dgm:pt>
    <dgm:pt modelId="{3FA2D8BD-076E-4056-BAC3-5A921B862AB1}" type="parTrans" cxnId="{E7C9B976-45BA-40BD-9F95-B45D4D361B61}">
      <dgm:prSet/>
      <dgm:spPr/>
      <dgm:t>
        <a:bodyPr/>
        <a:lstStyle/>
        <a:p>
          <a:endParaRPr lang="en-US"/>
        </a:p>
      </dgm:t>
    </dgm:pt>
    <dgm:pt modelId="{CC19552B-5C7D-4636-B99C-560251C76A40}" type="sibTrans" cxnId="{E7C9B976-45BA-40BD-9F95-B45D4D361B61}">
      <dgm:prSet/>
      <dgm:spPr/>
      <dgm:t>
        <a:bodyPr/>
        <a:lstStyle/>
        <a:p>
          <a:endParaRPr lang="en-US"/>
        </a:p>
      </dgm:t>
    </dgm:pt>
    <dgm:pt modelId="{DDC71721-76D8-48B1-9240-23A030EAB264}">
      <dgm:prSet phldrT="[Text]" custT="1"/>
      <dgm:spPr/>
      <dgm:t>
        <a:bodyPr/>
        <a:lstStyle/>
        <a:p>
          <a:r>
            <a:rPr lang="en-US" sz="2800" dirty="0"/>
            <a:t>43% Preventable</a:t>
          </a:r>
        </a:p>
      </dgm:t>
    </dgm:pt>
    <dgm:pt modelId="{B8C596DC-CF30-4958-A093-4B297CCA7FC9}" type="parTrans" cxnId="{2ED0E63B-3533-4AE9-AD12-35647DD754E7}">
      <dgm:prSet/>
      <dgm:spPr/>
      <dgm:t>
        <a:bodyPr/>
        <a:lstStyle/>
        <a:p>
          <a:endParaRPr lang="en-US"/>
        </a:p>
      </dgm:t>
    </dgm:pt>
    <dgm:pt modelId="{893667D5-DEA6-4934-9BC5-A1812EB643BB}" type="sibTrans" cxnId="{2ED0E63B-3533-4AE9-AD12-35647DD754E7}">
      <dgm:prSet/>
      <dgm:spPr/>
      <dgm:t>
        <a:bodyPr/>
        <a:lstStyle/>
        <a:p>
          <a:endParaRPr lang="en-US"/>
        </a:p>
      </dgm:t>
    </dgm:pt>
    <dgm:pt modelId="{DB6DA1E8-1D06-4953-BCD4-65BA11EE8A54}">
      <dgm:prSet phldrT="[Text]" custT="1"/>
      <dgm:spPr/>
      <dgm:t>
        <a:bodyPr/>
        <a:lstStyle/>
        <a:p>
          <a:r>
            <a:rPr lang="en-US" sz="2800" dirty="0"/>
            <a:t>56% Not Preventable</a:t>
          </a:r>
        </a:p>
      </dgm:t>
    </dgm:pt>
    <dgm:pt modelId="{D725B19D-412A-4D46-A728-EE018EC538EC}" type="parTrans" cxnId="{5BFC5874-BD13-4B96-AC5F-9DC805AFC1D0}">
      <dgm:prSet/>
      <dgm:spPr/>
      <dgm:t>
        <a:bodyPr/>
        <a:lstStyle/>
        <a:p>
          <a:endParaRPr lang="en-US"/>
        </a:p>
      </dgm:t>
    </dgm:pt>
    <dgm:pt modelId="{4D0F251A-E02E-4213-B3F8-7F00161BC68F}" type="sibTrans" cxnId="{5BFC5874-BD13-4B96-AC5F-9DC805AFC1D0}">
      <dgm:prSet/>
      <dgm:spPr/>
      <dgm:t>
        <a:bodyPr/>
        <a:lstStyle/>
        <a:p>
          <a:endParaRPr lang="en-US"/>
        </a:p>
      </dgm:t>
    </dgm:pt>
    <dgm:pt modelId="{6E366910-DAD1-48D9-B0C9-0558B62BB28A}">
      <dgm:prSet phldrT="[Text]" custT="1"/>
      <dgm:spPr/>
      <dgm:t>
        <a:bodyPr/>
        <a:lstStyle/>
        <a:p>
          <a:r>
            <a:rPr lang="en-US" sz="3600" dirty="0"/>
            <a:t>Clinical Type</a:t>
          </a:r>
        </a:p>
      </dgm:t>
    </dgm:pt>
    <dgm:pt modelId="{DA59A9B5-8C53-4C82-B6B0-E6D281B61436}" type="parTrans" cxnId="{3CCD35A7-1724-42B4-9FCC-7DE328AA0861}">
      <dgm:prSet/>
      <dgm:spPr/>
      <dgm:t>
        <a:bodyPr/>
        <a:lstStyle/>
        <a:p>
          <a:endParaRPr lang="en-US"/>
        </a:p>
      </dgm:t>
    </dgm:pt>
    <dgm:pt modelId="{B6C12FD1-0AE9-4EBE-A10F-715252CA4BB3}" type="sibTrans" cxnId="{3CCD35A7-1724-42B4-9FCC-7DE328AA0861}">
      <dgm:prSet/>
      <dgm:spPr/>
      <dgm:t>
        <a:bodyPr/>
        <a:lstStyle/>
        <a:p>
          <a:endParaRPr lang="en-US"/>
        </a:p>
      </dgm:t>
    </dgm:pt>
    <dgm:pt modelId="{D44EB335-4265-4F60-80B6-64F37316E8EB}">
      <dgm:prSet phldrT="[Text]" custT="1"/>
      <dgm:spPr/>
      <dgm:t>
        <a:bodyPr/>
        <a:lstStyle/>
        <a:p>
          <a:r>
            <a:rPr lang="en-US" sz="2800" dirty="0"/>
            <a:t>44% Medication</a:t>
          </a:r>
        </a:p>
      </dgm:t>
    </dgm:pt>
    <dgm:pt modelId="{A1DB885A-9EA4-499F-907A-80BA9745C7C5}" type="parTrans" cxnId="{28985615-0A0F-4B06-99FB-C0B457134D29}">
      <dgm:prSet/>
      <dgm:spPr/>
      <dgm:t>
        <a:bodyPr/>
        <a:lstStyle/>
        <a:p>
          <a:endParaRPr lang="en-US"/>
        </a:p>
      </dgm:t>
    </dgm:pt>
    <dgm:pt modelId="{093E9942-10A3-497E-88A2-F9AD33B5C766}" type="sibTrans" cxnId="{28985615-0A0F-4B06-99FB-C0B457134D29}">
      <dgm:prSet/>
      <dgm:spPr/>
      <dgm:t>
        <a:bodyPr/>
        <a:lstStyle/>
        <a:p>
          <a:endParaRPr lang="en-US"/>
        </a:p>
      </dgm:t>
    </dgm:pt>
    <dgm:pt modelId="{CD3E7FE6-1766-471D-A1D2-76C24ECE08B5}">
      <dgm:prSet custT="1"/>
      <dgm:spPr/>
      <dgm:t>
        <a:bodyPr/>
        <a:lstStyle/>
        <a:p>
          <a:r>
            <a:rPr lang="en-US" sz="2800" dirty="0"/>
            <a:t>23% Patient Care</a:t>
          </a:r>
        </a:p>
      </dgm:t>
    </dgm:pt>
    <dgm:pt modelId="{282CFA3B-8DC4-48D9-B108-E0E491E29FEB}" type="parTrans" cxnId="{4C7EDE7C-0C14-478D-B072-DF5B9B419218}">
      <dgm:prSet/>
      <dgm:spPr/>
      <dgm:t>
        <a:bodyPr/>
        <a:lstStyle/>
        <a:p>
          <a:endParaRPr lang="en-US"/>
        </a:p>
      </dgm:t>
    </dgm:pt>
    <dgm:pt modelId="{D3EF4F21-1351-494E-96E1-98849095CFAF}" type="sibTrans" cxnId="{4C7EDE7C-0C14-478D-B072-DF5B9B419218}">
      <dgm:prSet/>
      <dgm:spPr/>
      <dgm:t>
        <a:bodyPr/>
        <a:lstStyle/>
        <a:p>
          <a:endParaRPr lang="en-US"/>
        </a:p>
      </dgm:t>
    </dgm:pt>
    <dgm:pt modelId="{0235941A-0875-4772-A295-4EADD4F3C601}">
      <dgm:prSet phldrT="[Text]" custT="1"/>
      <dgm:spPr/>
      <dgm:t>
        <a:bodyPr/>
        <a:lstStyle/>
        <a:p>
          <a:r>
            <a:rPr lang="en-US" sz="2800" dirty="0"/>
            <a:t>13% Temporary Harm </a:t>
          </a:r>
        </a:p>
      </dgm:t>
    </dgm:pt>
    <dgm:pt modelId="{6885DDBF-97A8-4B46-A6C7-967242DF87B5}" type="parTrans" cxnId="{FBB25150-0BBC-495B-8322-E15E015BD9E3}">
      <dgm:prSet/>
      <dgm:spPr/>
      <dgm:t>
        <a:bodyPr/>
        <a:lstStyle/>
        <a:p>
          <a:endParaRPr lang="en-US"/>
        </a:p>
      </dgm:t>
    </dgm:pt>
    <dgm:pt modelId="{18BC23B8-A036-46A9-8C45-14563743372E}" type="sibTrans" cxnId="{FBB25150-0BBC-495B-8322-E15E015BD9E3}">
      <dgm:prSet/>
      <dgm:spPr/>
      <dgm:t>
        <a:bodyPr/>
        <a:lstStyle/>
        <a:p>
          <a:endParaRPr lang="en-US"/>
        </a:p>
      </dgm:t>
    </dgm:pt>
    <dgm:pt modelId="{74E87B6B-7EDE-4B2B-BE3D-3D2588087CBD}" type="pres">
      <dgm:prSet presAssocID="{CB1153DE-DA41-43E1-9610-0EAD6A3F2846}" presName="Name0" presStyleCnt="0">
        <dgm:presLayoutVars>
          <dgm:dir/>
          <dgm:animLvl val="lvl"/>
          <dgm:resizeHandles val="exact"/>
        </dgm:presLayoutVars>
      </dgm:prSet>
      <dgm:spPr/>
    </dgm:pt>
    <dgm:pt modelId="{6D3C76A2-EAAC-462E-94F5-0E8528D61A4A}" type="pres">
      <dgm:prSet presAssocID="{A3E7EBB0-0021-468B-BAFF-F3A4CE65B907}" presName="linNode" presStyleCnt="0"/>
      <dgm:spPr/>
    </dgm:pt>
    <dgm:pt modelId="{654802DE-967F-4211-A72C-DC6FE528391E}" type="pres">
      <dgm:prSet presAssocID="{A3E7EBB0-0021-468B-BAFF-F3A4CE65B907}" presName="parentText" presStyleLbl="node1" presStyleIdx="0" presStyleCnt="3" custScaleX="83164">
        <dgm:presLayoutVars>
          <dgm:chMax val="1"/>
          <dgm:bulletEnabled val="1"/>
        </dgm:presLayoutVars>
      </dgm:prSet>
      <dgm:spPr/>
    </dgm:pt>
    <dgm:pt modelId="{BE3A4285-7056-4525-9C02-265548F1DFFF}" type="pres">
      <dgm:prSet presAssocID="{A3E7EBB0-0021-468B-BAFF-F3A4CE65B907}" presName="descendantText" presStyleLbl="alignAccFollowNode1" presStyleIdx="0" presStyleCnt="3">
        <dgm:presLayoutVars>
          <dgm:bulletEnabled val="1"/>
        </dgm:presLayoutVars>
      </dgm:prSet>
      <dgm:spPr/>
    </dgm:pt>
    <dgm:pt modelId="{F0E17644-7D93-4126-B9E0-C8FE714360FD}" type="pres">
      <dgm:prSet presAssocID="{DADF1F21-5E23-49AF-824F-553D115D29B7}" presName="sp" presStyleCnt="0"/>
      <dgm:spPr/>
    </dgm:pt>
    <dgm:pt modelId="{658F4837-9BBB-49A8-BA3E-DCC74C279D78}" type="pres">
      <dgm:prSet presAssocID="{6612F9D7-17DB-4ED3-AA01-E5BE57BCEA3D}" presName="linNode" presStyleCnt="0"/>
      <dgm:spPr/>
    </dgm:pt>
    <dgm:pt modelId="{2E8A0B49-24BF-47C2-A44D-5BB28D4BA9EC}" type="pres">
      <dgm:prSet presAssocID="{6612F9D7-17DB-4ED3-AA01-E5BE57BCEA3D}" presName="parentText" presStyleLbl="node1" presStyleIdx="1" presStyleCnt="3" custScaleX="83164">
        <dgm:presLayoutVars>
          <dgm:chMax val="1"/>
          <dgm:bulletEnabled val="1"/>
        </dgm:presLayoutVars>
      </dgm:prSet>
      <dgm:spPr/>
    </dgm:pt>
    <dgm:pt modelId="{B60391A4-A262-4058-A50D-CE6589A02F95}" type="pres">
      <dgm:prSet presAssocID="{6612F9D7-17DB-4ED3-AA01-E5BE57BCEA3D}" presName="descendantText" presStyleLbl="alignAccFollowNode1" presStyleIdx="1" presStyleCnt="3">
        <dgm:presLayoutVars>
          <dgm:bulletEnabled val="1"/>
        </dgm:presLayoutVars>
      </dgm:prSet>
      <dgm:spPr/>
    </dgm:pt>
    <dgm:pt modelId="{88C73BFC-49D6-4054-B58C-12D1D264D01A}" type="pres">
      <dgm:prSet presAssocID="{CC19552B-5C7D-4636-B99C-560251C76A40}" presName="sp" presStyleCnt="0"/>
      <dgm:spPr/>
    </dgm:pt>
    <dgm:pt modelId="{F27910EB-E9C4-40B9-94C3-1CD15125B520}" type="pres">
      <dgm:prSet presAssocID="{6E366910-DAD1-48D9-B0C9-0558B62BB28A}" presName="linNode" presStyleCnt="0"/>
      <dgm:spPr/>
    </dgm:pt>
    <dgm:pt modelId="{388BFAC9-8A36-4020-A05D-552869063C50}" type="pres">
      <dgm:prSet presAssocID="{6E366910-DAD1-48D9-B0C9-0558B62BB28A}" presName="parentText" presStyleLbl="node1" presStyleIdx="2" presStyleCnt="3" custScaleX="81314">
        <dgm:presLayoutVars>
          <dgm:chMax val="1"/>
          <dgm:bulletEnabled val="1"/>
        </dgm:presLayoutVars>
      </dgm:prSet>
      <dgm:spPr/>
    </dgm:pt>
    <dgm:pt modelId="{CF80FE36-D9B5-42DB-A951-B6394609D2C9}" type="pres">
      <dgm:prSet presAssocID="{6E366910-DAD1-48D9-B0C9-0558B62BB28A}" presName="descendantText" presStyleLbl="alignAccFollowNode1" presStyleIdx="2" presStyleCnt="3">
        <dgm:presLayoutVars>
          <dgm:bulletEnabled val="1"/>
        </dgm:presLayoutVars>
      </dgm:prSet>
      <dgm:spPr/>
    </dgm:pt>
  </dgm:ptLst>
  <dgm:cxnLst>
    <dgm:cxn modelId="{F39FD300-41BD-4166-A181-B53463C939C7}" srcId="{CB1153DE-DA41-43E1-9610-0EAD6A3F2846}" destId="{A3E7EBB0-0021-468B-BAFF-F3A4CE65B907}" srcOrd="0" destOrd="0" parTransId="{56876EF8-6F0C-4970-A237-0DB5810666D4}" sibTransId="{DADF1F21-5E23-49AF-824F-553D115D29B7}"/>
    <dgm:cxn modelId="{28985615-0A0F-4B06-99FB-C0B457134D29}" srcId="{6E366910-DAD1-48D9-B0C9-0558B62BB28A}" destId="{D44EB335-4265-4F60-80B6-64F37316E8EB}" srcOrd="0" destOrd="0" parTransId="{A1DB885A-9EA4-499F-907A-80BA9745C7C5}" sibTransId="{093E9942-10A3-497E-88A2-F9AD33B5C766}"/>
    <dgm:cxn modelId="{2AD98627-9D78-4CB5-A288-7810C1AEBBAA}" type="presOf" srcId="{DB6DA1E8-1D06-4953-BCD4-65BA11EE8A54}" destId="{B60391A4-A262-4058-A50D-CE6589A02F95}" srcOrd="0" destOrd="1" presId="urn:microsoft.com/office/officeart/2005/8/layout/vList5"/>
    <dgm:cxn modelId="{73879433-7311-42F1-B831-3F1E0E5B9A61}" type="presOf" srcId="{A3E7EBB0-0021-468B-BAFF-F3A4CE65B907}" destId="{654802DE-967F-4211-A72C-DC6FE528391E}" srcOrd="0" destOrd="0" presId="urn:microsoft.com/office/officeart/2005/8/layout/vList5"/>
    <dgm:cxn modelId="{2ED0E63B-3533-4AE9-AD12-35647DD754E7}" srcId="{6612F9D7-17DB-4ED3-AA01-E5BE57BCEA3D}" destId="{DDC71721-76D8-48B1-9240-23A030EAB264}" srcOrd="0" destOrd="0" parTransId="{B8C596DC-CF30-4958-A093-4B297CCA7FC9}" sibTransId="{893667D5-DEA6-4934-9BC5-A1812EB643BB}"/>
    <dgm:cxn modelId="{FBB25150-0BBC-495B-8322-E15E015BD9E3}" srcId="{A3E7EBB0-0021-468B-BAFF-F3A4CE65B907}" destId="{0235941A-0875-4772-A295-4EADD4F3C601}" srcOrd="1" destOrd="0" parTransId="{6885DDBF-97A8-4B46-A6C7-967242DF87B5}" sibTransId="{18BC23B8-A036-46A9-8C45-14563743372E}"/>
    <dgm:cxn modelId="{F53F4571-EB6C-49B1-99B7-7CF92F051ED5}" type="presOf" srcId="{DDC71721-76D8-48B1-9240-23A030EAB264}" destId="{B60391A4-A262-4058-A50D-CE6589A02F95}" srcOrd="0" destOrd="0" presId="urn:microsoft.com/office/officeart/2005/8/layout/vList5"/>
    <dgm:cxn modelId="{5BFC5874-BD13-4B96-AC5F-9DC805AFC1D0}" srcId="{6612F9D7-17DB-4ED3-AA01-E5BE57BCEA3D}" destId="{DB6DA1E8-1D06-4953-BCD4-65BA11EE8A54}" srcOrd="1" destOrd="0" parTransId="{D725B19D-412A-4D46-A728-EE018EC538EC}" sibTransId="{4D0F251A-E02E-4213-B3F8-7F00161BC68F}"/>
    <dgm:cxn modelId="{E7C9B976-45BA-40BD-9F95-B45D4D361B61}" srcId="{CB1153DE-DA41-43E1-9610-0EAD6A3F2846}" destId="{6612F9D7-17DB-4ED3-AA01-E5BE57BCEA3D}" srcOrd="1" destOrd="0" parTransId="{3FA2D8BD-076E-4056-BAC3-5A921B862AB1}" sibTransId="{CC19552B-5C7D-4636-B99C-560251C76A40}"/>
    <dgm:cxn modelId="{5BB14177-6B3A-4FF0-9191-C94FF6363C81}" type="presOf" srcId="{0235941A-0875-4772-A295-4EADD4F3C601}" destId="{BE3A4285-7056-4525-9C02-265548F1DFFF}" srcOrd="0" destOrd="1" presId="urn:microsoft.com/office/officeart/2005/8/layout/vList5"/>
    <dgm:cxn modelId="{07BD7878-388A-4516-B064-A5D76F3F4302}" type="presOf" srcId="{6E366910-DAD1-48D9-B0C9-0558B62BB28A}" destId="{388BFAC9-8A36-4020-A05D-552869063C50}" srcOrd="0" destOrd="0" presId="urn:microsoft.com/office/officeart/2005/8/layout/vList5"/>
    <dgm:cxn modelId="{4C7EDE7C-0C14-478D-B072-DF5B9B419218}" srcId="{6E366910-DAD1-48D9-B0C9-0558B62BB28A}" destId="{CD3E7FE6-1766-471D-A1D2-76C24ECE08B5}" srcOrd="1" destOrd="0" parTransId="{282CFA3B-8DC4-48D9-B108-E0E491E29FEB}" sibTransId="{D3EF4F21-1351-494E-96E1-98849095CFAF}"/>
    <dgm:cxn modelId="{0502F584-12B1-4E8E-B121-DC6DC02FF674}" type="presOf" srcId="{CB1153DE-DA41-43E1-9610-0EAD6A3F2846}" destId="{74E87B6B-7EDE-4B2B-BE3D-3D2588087CBD}" srcOrd="0" destOrd="0" presId="urn:microsoft.com/office/officeart/2005/8/layout/vList5"/>
    <dgm:cxn modelId="{3CCD35A7-1724-42B4-9FCC-7DE328AA0861}" srcId="{CB1153DE-DA41-43E1-9610-0EAD6A3F2846}" destId="{6E366910-DAD1-48D9-B0C9-0558B62BB28A}" srcOrd="2" destOrd="0" parTransId="{DA59A9B5-8C53-4C82-B6B0-E6D281B61436}" sibTransId="{B6C12FD1-0AE9-4EBE-A10F-715252CA4BB3}"/>
    <dgm:cxn modelId="{A60458A8-D2D0-41FE-9EAB-3DBB22797731}" srcId="{A3E7EBB0-0021-468B-BAFF-F3A4CE65B907}" destId="{C46F281D-2144-4500-8798-A6FC51F83F82}" srcOrd="0" destOrd="0" parTransId="{33345E5D-59B1-4965-AA9B-AA498A8BE126}" sibTransId="{0DB34C7C-7235-4356-A44D-ABB758BA2908}"/>
    <dgm:cxn modelId="{67B686B1-693A-4CEE-B894-23FB0F5363FC}" type="presOf" srcId="{C46F281D-2144-4500-8798-A6FC51F83F82}" destId="{BE3A4285-7056-4525-9C02-265548F1DFFF}" srcOrd="0" destOrd="0" presId="urn:microsoft.com/office/officeart/2005/8/layout/vList5"/>
    <dgm:cxn modelId="{746450CE-78F1-4937-9DD3-6174CE449890}" type="presOf" srcId="{D44EB335-4265-4F60-80B6-64F37316E8EB}" destId="{CF80FE36-D9B5-42DB-A951-B6394609D2C9}" srcOrd="0" destOrd="0" presId="urn:microsoft.com/office/officeart/2005/8/layout/vList5"/>
    <dgm:cxn modelId="{64FD12D4-8E6D-4448-BF45-2A134093B96D}" type="presOf" srcId="{CD3E7FE6-1766-471D-A1D2-76C24ECE08B5}" destId="{CF80FE36-D9B5-42DB-A951-B6394609D2C9}" srcOrd="0" destOrd="1" presId="urn:microsoft.com/office/officeart/2005/8/layout/vList5"/>
    <dgm:cxn modelId="{B66BD9EB-972D-43E4-98B2-4BF87957A30D}" type="presOf" srcId="{6612F9D7-17DB-4ED3-AA01-E5BE57BCEA3D}" destId="{2E8A0B49-24BF-47C2-A44D-5BB28D4BA9EC}" srcOrd="0" destOrd="0" presId="urn:microsoft.com/office/officeart/2005/8/layout/vList5"/>
    <dgm:cxn modelId="{2F0AAC81-D9C0-4C38-A6B5-05E77BCD84D9}" type="presParOf" srcId="{74E87B6B-7EDE-4B2B-BE3D-3D2588087CBD}" destId="{6D3C76A2-EAAC-462E-94F5-0E8528D61A4A}" srcOrd="0" destOrd="0" presId="urn:microsoft.com/office/officeart/2005/8/layout/vList5"/>
    <dgm:cxn modelId="{10136748-D9D0-47D7-AE32-833ECCB5E23D}" type="presParOf" srcId="{6D3C76A2-EAAC-462E-94F5-0E8528D61A4A}" destId="{654802DE-967F-4211-A72C-DC6FE528391E}" srcOrd="0" destOrd="0" presId="urn:microsoft.com/office/officeart/2005/8/layout/vList5"/>
    <dgm:cxn modelId="{97449028-38FE-4EDF-9127-CB42D6295B9B}" type="presParOf" srcId="{6D3C76A2-EAAC-462E-94F5-0E8528D61A4A}" destId="{BE3A4285-7056-4525-9C02-265548F1DFFF}" srcOrd="1" destOrd="0" presId="urn:microsoft.com/office/officeart/2005/8/layout/vList5"/>
    <dgm:cxn modelId="{09834D20-78DA-44EE-91D6-91729EF5F590}" type="presParOf" srcId="{74E87B6B-7EDE-4B2B-BE3D-3D2588087CBD}" destId="{F0E17644-7D93-4126-B9E0-C8FE714360FD}" srcOrd="1" destOrd="0" presId="urn:microsoft.com/office/officeart/2005/8/layout/vList5"/>
    <dgm:cxn modelId="{9B906D66-474A-48BE-AC1F-6C795FAA807C}" type="presParOf" srcId="{74E87B6B-7EDE-4B2B-BE3D-3D2588087CBD}" destId="{658F4837-9BBB-49A8-BA3E-DCC74C279D78}" srcOrd="2" destOrd="0" presId="urn:microsoft.com/office/officeart/2005/8/layout/vList5"/>
    <dgm:cxn modelId="{4DC2786B-7333-4EE2-BB7A-DC2917582F55}" type="presParOf" srcId="{658F4837-9BBB-49A8-BA3E-DCC74C279D78}" destId="{2E8A0B49-24BF-47C2-A44D-5BB28D4BA9EC}" srcOrd="0" destOrd="0" presId="urn:microsoft.com/office/officeart/2005/8/layout/vList5"/>
    <dgm:cxn modelId="{E9C7035D-9C7F-41D9-A8C2-6FCE92717C1D}" type="presParOf" srcId="{658F4837-9BBB-49A8-BA3E-DCC74C279D78}" destId="{B60391A4-A262-4058-A50D-CE6589A02F95}" srcOrd="1" destOrd="0" presId="urn:microsoft.com/office/officeart/2005/8/layout/vList5"/>
    <dgm:cxn modelId="{A02A6181-664D-40CA-95DB-E66B460A132B}" type="presParOf" srcId="{74E87B6B-7EDE-4B2B-BE3D-3D2588087CBD}" destId="{88C73BFC-49D6-4054-B58C-12D1D264D01A}" srcOrd="3" destOrd="0" presId="urn:microsoft.com/office/officeart/2005/8/layout/vList5"/>
    <dgm:cxn modelId="{213D45AD-A062-412E-9CD7-464FEFD7B7C8}" type="presParOf" srcId="{74E87B6B-7EDE-4B2B-BE3D-3D2588087CBD}" destId="{F27910EB-E9C4-40B9-94C3-1CD15125B520}" srcOrd="4" destOrd="0" presId="urn:microsoft.com/office/officeart/2005/8/layout/vList5"/>
    <dgm:cxn modelId="{AB961717-BAA3-4834-A00F-B29BAD0EDCBC}" type="presParOf" srcId="{F27910EB-E9C4-40B9-94C3-1CD15125B520}" destId="{388BFAC9-8A36-4020-A05D-552869063C50}" srcOrd="0" destOrd="0" presId="urn:microsoft.com/office/officeart/2005/8/layout/vList5"/>
    <dgm:cxn modelId="{8A733490-D8F3-410F-B56D-D00B69C07488}" type="presParOf" srcId="{F27910EB-E9C4-40B9-94C3-1CD15125B520}" destId="{CF80FE36-D9B5-42DB-A951-B6394609D2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F1738-A6AB-4E1A-A354-B017D32ABF4B}">
      <dsp:nvSpPr>
        <dsp:cNvPr id="0" name=""/>
        <dsp:cNvSpPr/>
      </dsp:nvSpPr>
      <dsp:spPr>
        <a:xfrm>
          <a:off x="3571"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30%</a:t>
          </a:r>
        </a:p>
        <a:p>
          <a:pPr marL="0" lvl="0" algn="ctr" defTabSz="1155700">
            <a:lnSpc>
              <a:spcPct val="90000"/>
            </a:lnSpc>
            <a:spcBef>
              <a:spcPct val="0"/>
            </a:spcBef>
            <a:spcAft>
              <a:spcPts val="0"/>
            </a:spcAft>
            <a:buNone/>
          </a:pPr>
          <a:r>
            <a:rPr lang="en-US" sz="2600" kern="1200"/>
            <a:t>Hospital Pilot (2008)</a:t>
          </a:r>
          <a:endParaRPr lang="en-US" sz="2600" kern="1200" dirty="0"/>
        </a:p>
      </dsp:txBody>
      <dsp:txXfrm>
        <a:off x="3571" y="672703"/>
        <a:ext cx="2833687" cy="1700212"/>
      </dsp:txXfrm>
    </dsp:sp>
    <dsp:sp modelId="{C66C0EB4-FB16-4F95-B4CD-D49B0B686271}">
      <dsp:nvSpPr>
        <dsp:cNvPr id="0" name=""/>
        <dsp:cNvSpPr/>
      </dsp:nvSpPr>
      <dsp:spPr>
        <a:xfrm>
          <a:off x="3120628"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27%</a:t>
          </a:r>
        </a:p>
        <a:p>
          <a:pPr marL="0" lvl="0" indent="0" algn="ctr" defTabSz="1600200">
            <a:lnSpc>
              <a:spcPct val="90000"/>
            </a:lnSpc>
            <a:spcBef>
              <a:spcPct val="0"/>
            </a:spcBef>
            <a:spcAft>
              <a:spcPts val="0"/>
            </a:spcAft>
            <a:buNone/>
          </a:pPr>
          <a:r>
            <a:rPr lang="en-US" sz="2600" kern="1200"/>
            <a:t>Hospitals </a:t>
          </a:r>
        </a:p>
        <a:p>
          <a:pPr marL="0" lvl="0" indent="0" algn="ctr" defTabSz="1600200">
            <a:lnSpc>
              <a:spcPct val="90000"/>
            </a:lnSpc>
            <a:spcBef>
              <a:spcPct val="0"/>
            </a:spcBef>
            <a:spcAft>
              <a:spcPts val="0"/>
            </a:spcAft>
            <a:buNone/>
          </a:pPr>
          <a:r>
            <a:rPr lang="en-US" sz="2600" kern="1200"/>
            <a:t>(2010)</a:t>
          </a:r>
          <a:endParaRPr lang="en-US" sz="2600" kern="1200" dirty="0"/>
        </a:p>
      </dsp:txBody>
      <dsp:txXfrm>
        <a:off x="3120628" y="672703"/>
        <a:ext cx="2833687" cy="1700212"/>
      </dsp:txXfrm>
    </dsp:sp>
    <dsp:sp modelId="{6F40A324-A49C-4CD2-8F36-210E9A2AC5DF}">
      <dsp:nvSpPr>
        <dsp:cNvPr id="0" name=""/>
        <dsp:cNvSpPr/>
      </dsp:nvSpPr>
      <dsp:spPr>
        <a:xfrm>
          <a:off x="6237684"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33%</a:t>
          </a:r>
        </a:p>
        <a:p>
          <a:pPr marL="0" lvl="0" indent="0" algn="ctr" defTabSz="1600200">
            <a:lnSpc>
              <a:spcPct val="90000"/>
            </a:lnSpc>
            <a:spcBef>
              <a:spcPct val="0"/>
            </a:spcBef>
            <a:spcAft>
              <a:spcPts val="0"/>
            </a:spcAft>
            <a:buNone/>
          </a:pPr>
          <a:r>
            <a:rPr lang="en-US" sz="2600" kern="1200"/>
            <a:t>Nursing Homes</a:t>
          </a:r>
        </a:p>
        <a:p>
          <a:pPr marL="0" lvl="0" indent="0" algn="ctr" defTabSz="1600200">
            <a:lnSpc>
              <a:spcPct val="90000"/>
            </a:lnSpc>
            <a:spcBef>
              <a:spcPct val="0"/>
            </a:spcBef>
            <a:spcAft>
              <a:spcPts val="0"/>
            </a:spcAft>
            <a:buNone/>
          </a:pPr>
          <a:r>
            <a:rPr lang="en-US" sz="2600" kern="1200"/>
            <a:t>(2014)</a:t>
          </a:r>
          <a:endParaRPr lang="en-US" sz="2600" kern="1200" dirty="0"/>
        </a:p>
      </dsp:txBody>
      <dsp:txXfrm>
        <a:off x="6237684" y="672703"/>
        <a:ext cx="2833687" cy="1700212"/>
      </dsp:txXfrm>
    </dsp:sp>
    <dsp:sp modelId="{74AFB5AE-B3E2-4CC8-9D2C-E1DE9AEC69F5}">
      <dsp:nvSpPr>
        <dsp:cNvPr id="0" name=""/>
        <dsp:cNvSpPr/>
      </dsp:nvSpPr>
      <dsp:spPr>
        <a:xfrm>
          <a:off x="9354740"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29%</a:t>
          </a:r>
        </a:p>
        <a:p>
          <a:pPr marL="0" lvl="0" indent="0" algn="ctr" defTabSz="1600200">
            <a:lnSpc>
              <a:spcPct val="90000"/>
            </a:lnSpc>
            <a:spcBef>
              <a:spcPct val="0"/>
            </a:spcBef>
            <a:spcAft>
              <a:spcPts val="0"/>
            </a:spcAft>
            <a:buNone/>
          </a:pPr>
          <a:r>
            <a:rPr lang="en-US" sz="2600" kern="1200"/>
            <a:t>Inpatient Rehab</a:t>
          </a:r>
        </a:p>
        <a:p>
          <a:pPr marL="0" lvl="0" indent="0" algn="ctr" defTabSz="1600200">
            <a:lnSpc>
              <a:spcPct val="90000"/>
            </a:lnSpc>
            <a:spcBef>
              <a:spcPct val="0"/>
            </a:spcBef>
            <a:spcAft>
              <a:spcPts val="0"/>
            </a:spcAft>
            <a:buNone/>
          </a:pPr>
          <a:r>
            <a:rPr lang="en-US" sz="2600" kern="1200"/>
            <a:t>(2016)</a:t>
          </a:r>
          <a:endParaRPr lang="en-US" sz="2600" kern="1200" dirty="0"/>
        </a:p>
      </dsp:txBody>
      <dsp:txXfrm>
        <a:off x="9354740" y="672703"/>
        <a:ext cx="2833687" cy="1700212"/>
      </dsp:txXfrm>
    </dsp:sp>
    <dsp:sp modelId="{DAB7897B-AD7C-4389-BA97-A2D049129A26}">
      <dsp:nvSpPr>
        <dsp:cNvPr id="0" name=""/>
        <dsp:cNvSpPr/>
      </dsp:nvSpPr>
      <dsp:spPr>
        <a:xfrm>
          <a:off x="1562100" y="2656284"/>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46%</a:t>
          </a:r>
        </a:p>
        <a:p>
          <a:pPr marL="0" lvl="0" indent="0" algn="ctr" defTabSz="1600200">
            <a:lnSpc>
              <a:spcPct val="90000"/>
            </a:lnSpc>
            <a:spcBef>
              <a:spcPct val="0"/>
            </a:spcBef>
            <a:spcAft>
              <a:spcPts val="0"/>
            </a:spcAft>
            <a:buNone/>
          </a:pPr>
          <a:r>
            <a:rPr lang="en-US" sz="2600" kern="1200"/>
            <a:t>Long-term Care (2018)</a:t>
          </a:r>
          <a:endParaRPr lang="en-US" sz="2600" kern="1200" dirty="0"/>
        </a:p>
      </dsp:txBody>
      <dsp:txXfrm>
        <a:off x="1562100" y="2656284"/>
        <a:ext cx="2833687" cy="1700212"/>
      </dsp:txXfrm>
    </dsp:sp>
    <dsp:sp modelId="{383461DA-4A1A-4704-B66D-60107F80C29D}">
      <dsp:nvSpPr>
        <dsp:cNvPr id="0" name=""/>
        <dsp:cNvSpPr/>
      </dsp:nvSpPr>
      <dsp:spPr>
        <a:xfrm>
          <a:off x="4679156" y="2640234"/>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13%</a:t>
          </a:r>
        </a:p>
        <a:p>
          <a:pPr marL="0" lvl="0" indent="0" algn="ctr" defTabSz="1600200">
            <a:lnSpc>
              <a:spcPct val="90000"/>
            </a:lnSpc>
            <a:spcBef>
              <a:spcPct val="0"/>
            </a:spcBef>
            <a:spcAft>
              <a:spcPts val="0"/>
            </a:spcAft>
            <a:buNone/>
          </a:pPr>
          <a:r>
            <a:rPr lang="en-US" sz="2600" kern="1200">
              <a:latin typeface="Segoe UI"/>
              <a:ea typeface="+mn-ea"/>
              <a:cs typeface="+mn-cs"/>
            </a:rPr>
            <a:t>IHS Hospitals</a:t>
          </a:r>
        </a:p>
        <a:p>
          <a:pPr marL="0" lvl="0" indent="0" algn="ctr" defTabSz="1600200">
            <a:lnSpc>
              <a:spcPct val="90000"/>
            </a:lnSpc>
            <a:spcBef>
              <a:spcPct val="0"/>
            </a:spcBef>
            <a:spcAft>
              <a:spcPts val="0"/>
            </a:spcAft>
            <a:buNone/>
          </a:pPr>
          <a:r>
            <a:rPr lang="en-US" sz="2600" kern="1200">
              <a:latin typeface="Segoe UI"/>
              <a:ea typeface="+mn-ea"/>
              <a:cs typeface="+mn-cs"/>
            </a:rPr>
            <a:t>(2020)</a:t>
          </a:r>
          <a:endParaRPr lang="en-US" sz="2600" kern="1200" dirty="0">
            <a:latin typeface="Segoe UI"/>
            <a:ea typeface="+mn-ea"/>
            <a:cs typeface="+mn-cs"/>
          </a:endParaRPr>
        </a:p>
      </dsp:txBody>
      <dsp:txXfrm>
        <a:off x="4679156" y="2640234"/>
        <a:ext cx="2833687" cy="1700212"/>
      </dsp:txXfrm>
    </dsp:sp>
    <dsp:sp modelId="{6AEB6A54-889B-4048-B89E-B26F08344BA3}">
      <dsp:nvSpPr>
        <dsp:cNvPr id="0" name=""/>
        <dsp:cNvSpPr/>
      </dsp:nvSpPr>
      <dsp:spPr>
        <a:xfrm>
          <a:off x="7796212" y="2656284"/>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ts val="600"/>
            </a:spcAft>
            <a:buNone/>
          </a:pPr>
          <a:r>
            <a:rPr lang="en-US" sz="3600" b="1" kern="1200" dirty="0"/>
            <a:t>25%</a:t>
          </a:r>
        </a:p>
        <a:p>
          <a:pPr marL="0" lvl="0" indent="0" algn="ctr" defTabSz="1600200">
            <a:lnSpc>
              <a:spcPct val="90000"/>
            </a:lnSpc>
            <a:spcBef>
              <a:spcPct val="0"/>
            </a:spcBef>
            <a:spcAft>
              <a:spcPts val="0"/>
            </a:spcAft>
            <a:buNone/>
          </a:pPr>
          <a:r>
            <a:rPr lang="en-US" sz="2600" kern="1200" dirty="0"/>
            <a:t>Hospitals</a:t>
          </a:r>
        </a:p>
        <a:p>
          <a:pPr marL="0" lvl="0" indent="0" algn="ctr" defTabSz="1600200">
            <a:lnSpc>
              <a:spcPct val="90000"/>
            </a:lnSpc>
            <a:spcBef>
              <a:spcPct val="0"/>
            </a:spcBef>
            <a:spcAft>
              <a:spcPct val="35000"/>
            </a:spcAft>
            <a:buNone/>
          </a:pPr>
          <a:r>
            <a:rPr lang="en-US" sz="2600" kern="1200" dirty="0"/>
            <a:t>(2022)</a:t>
          </a:r>
        </a:p>
      </dsp:txBody>
      <dsp:txXfrm>
        <a:off x="7796212" y="2656284"/>
        <a:ext cx="2833687" cy="1700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F1738-A6AB-4E1A-A354-B017D32ABF4B}">
      <dsp:nvSpPr>
        <dsp:cNvPr id="0" name=""/>
        <dsp:cNvSpPr/>
      </dsp:nvSpPr>
      <dsp:spPr>
        <a:xfrm>
          <a:off x="3571"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30%</a:t>
          </a:r>
        </a:p>
        <a:p>
          <a:pPr marL="0" lvl="0" algn="ctr" defTabSz="1155700">
            <a:lnSpc>
              <a:spcPct val="90000"/>
            </a:lnSpc>
            <a:spcBef>
              <a:spcPct val="0"/>
            </a:spcBef>
            <a:spcAft>
              <a:spcPts val="0"/>
            </a:spcAft>
            <a:buNone/>
          </a:pPr>
          <a:r>
            <a:rPr lang="en-US" sz="2600" kern="1200"/>
            <a:t>Hospital Pilot (2008)</a:t>
          </a:r>
          <a:endParaRPr lang="en-US" sz="2600" kern="1200" dirty="0"/>
        </a:p>
      </dsp:txBody>
      <dsp:txXfrm>
        <a:off x="3571" y="672703"/>
        <a:ext cx="2833687" cy="1700212"/>
      </dsp:txXfrm>
    </dsp:sp>
    <dsp:sp modelId="{C66C0EB4-FB16-4F95-B4CD-D49B0B686271}">
      <dsp:nvSpPr>
        <dsp:cNvPr id="0" name=""/>
        <dsp:cNvSpPr/>
      </dsp:nvSpPr>
      <dsp:spPr>
        <a:xfrm>
          <a:off x="3120628" y="672703"/>
          <a:ext cx="2833687" cy="1700212"/>
        </a:xfrm>
        <a:prstGeom prst="rect">
          <a:avLst/>
        </a:prstGeom>
        <a:solidFill>
          <a:schemeClr val="accent3">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latin typeface="Segoe UI"/>
              <a:ea typeface="+mn-ea"/>
              <a:cs typeface="+mn-cs"/>
            </a:rPr>
            <a:t>27%</a:t>
          </a:r>
        </a:p>
        <a:p>
          <a:pPr marL="0" lvl="0" indent="0" algn="ctr" defTabSz="1600200">
            <a:lnSpc>
              <a:spcPct val="90000"/>
            </a:lnSpc>
            <a:spcBef>
              <a:spcPct val="0"/>
            </a:spcBef>
            <a:spcAft>
              <a:spcPts val="0"/>
            </a:spcAft>
            <a:buNone/>
          </a:pPr>
          <a:r>
            <a:rPr lang="en-US" sz="2600" kern="1200" dirty="0"/>
            <a:t>Hospitals </a:t>
          </a:r>
        </a:p>
        <a:p>
          <a:pPr marL="0" lvl="0" indent="0" algn="ctr" defTabSz="1600200">
            <a:lnSpc>
              <a:spcPct val="90000"/>
            </a:lnSpc>
            <a:spcBef>
              <a:spcPct val="0"/>
            </a:spcBef>
            <a:spcAft>
              <a:spcPts val="0"/>
            </a:spcAft>
            <a:buNone/>
          </a:pPr>
          <a:r>
            <a:rPr lang="en-US" sz="2600" kern="1200" dirty="0"/>
            <a:t>(2010)</a:t>
          </a:r>
        </a:p>
      </dsp:txBody>
      <dsp:txXfrm>
        <a:off x="3120628" y="672703"/>
        <a:ext cx="2833687" cy="1700212"/>
      </dsp:txXfrm>
    </dsp:sp>
    <dsp:sp modelId="{6F40A324-A49C-4CD2-8F36-210E9A2AC5DF}">
      <dsp:nvSpPr>
        <dsp:cNvPr id="0" name=""/>
        <dsp:cNvSpPr/>
      </dsp:nvSpPr>
      <dsp:spPr>
        <a:xfrm>
          <a:off x="6237684"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33%</a:t>
          </a:r>
        </a:p>
        <a:p>
          <a:pPr marL="0" lvl="0" indent="0" algn="ctr" defTabSz="1600200">
            <a:lnSpc>
              <a:spcPct val="90000"/>
            </a:lnSpc>
            <a:spcBef>
              <a:spcPct val="0"/>
            </a:spcBef>
            <a:spcAft>
              <a:spcPts val="0"/>
            </a:spcAft>
            <a:buNone/>
          </a:pPr>
          <a:r>
            <a:rPr lang="en-US" sz="2600" kern="1200"/>
            <a:t>Nursing Homes</a:t>
          </a:r>
        </a:p>
        <a:p>
          <a:pPr marL="0" lvl="0" indent="0" algn="ctr" defTabSz="1600200">
            <a:lnSpc>
              <a:spcPct val="90000"/>
            </a:lnSpc>
            <a:spcBef>
              <a:spcPct val="0"/>
            </a:spcBef>
            <a:spcAft>
              <a:spcPts val="0"/>
            </a:spcAft>
            <a:buNone/>
          </a:pPr>
          <a:r>
            <a:rPr lang="en-US" sz="2600" kern="1200"/>
            <a:t>(2014)</a:t>
          </a:r>
          <a:endParaRPr lang="en-US" sz="2600" kern="1200" dirty="0"/>
        </a:p>
      </dsp:txBody>
      <dsp:txXfrm>
        <a:off x="6237684" y="672703"/>
        <a:ext cx="2833687" cy="1700212"/>
      </dsp:txXfrm>
    </dsp:sp>
    <dsp:sp modelId="{74AFB5AE-B3E2-4CC8-9D2C-E1DE9AEC69F5}">
      <dsp:nvSpPr>
        <dsp:cNvPr id="0" name=""/>
        <dsp:cNvSpPr/>
      </dsp:nvSpPr>
      <dsp:spPr>
        <a:xfrm>
          <a:off x="9354740" y="672703"/>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29%</a:t>
          </a:r>
        </a:p>
        <a:p>
          <a:pPr marL="0" lvl="0" indent="0" algn="ctr" defTabSz="1600200">
            <a:lnSpc>
              <a:spcPct val="90000"/>
            </a:lnSpc>
            <a:spcBef>
              <a:spcPct val="0"/>
            </a:spcBef>
            <a:spcAft>
              <a:spcPts val="0"/>
            </a:spcAft>
            <a:buNone/>
          </a:pPr>
          <a:r>
            <a:rPr lang="en-US" sz="2600" kern="1200"/>
            <a:t>Inpatient Rehab</a:t>
          </a:r>
        </a:p>
        <a:p>
          <a:pPr marL="0" lvl="0" indent="0" algn="ctr" defTabSz="1600200">
            <a:lnSpc>
              <a:spcPct val="90000"/>
            </a:lnSpc>
            <a:spcBef>
              <a:spcPct val="0"/>
            </a:spcBef>
            <a:spcAft>
              <a:spcPts val="0"/>
            </a:spcAft>
            <a:buNone/>
          </a:pPr>
          <a:r>
            <a:rPr lang="en-US" sz="2600" kern="1200"/>
            <a:t>(2016)</a:t>
          </a:r>
          <a:endParaRPr lang="en-US" sz="2600" kern="1200" dirty="0"/>
        </a:p>
      </dsp:txBody>
      <dsp:txXfrm>
        <a:off x="9354740" y="672703"/>
        <a:ext cx="2833687" cy="1700212"/>
      </dsp:txXfrm>
    </dsp:sp>
    <dsp:sp modelId="{DAB7897B-AD7C-4389-BA97-A2D049129A26}">
      <dsp:nvSpPr>
        <dsp:cNvPr id="0" name=""/>
        <dsp:cNvSpPr/>
      </dsp:nvSpPr>
      <dsp:spPr>
        <a:xfrm>
          <a:off x="1562100" y="2656284"/>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46%</a:t>
          </a:r>
        </a:p>
        <a:p>
          <a:pPr marL="0" lvl="0" indent="0" algn="ctr" defTabSz="1600200">
            <a:lnSpc>
              <a:spcPct val="90000"/>
            </a:lnSpc>
            <a:spcBef>
              <a:spcPct val="0"/>
            </a:spcBef>
            <a:spcAft>
              <a:spcPts val="0"/>
            </a:spcAft>
            <a:buNone/>
          </a:pPr>
          <a:r>
            <a:rPr lang="en-US" sz="2600" kern="1200"/>
            <a:t>Long-term Care (2018)</a:t>
          </a:r>
          <a:endParaRPr lang="en-US" sz="2600" kern="1200" dirty="0"/>
        </a:p>
      </dsp:txBody>
      <dsp:txXfrm>
        <a:off x="1562100" y="2656284"/>
        <a:ext cx="2833687" cy="1700212"/>
      </dsp:txXfrm>
    </dsp:sp>
    <dsp:sp modelId="{383461DA-4A1A-4704-B66D-60107F80C29D}">
      <dsp:nvSpPr>
        <dsp:cNvPr id="0" name=""/>
        <dsp:cNvSpPr/>
      </dsp:nvSpPr>
      <dsp:spPr>
        <a:xfrm>
          <a:off x="4679156" y="2640234"/>
          <a:ext cx="2833687" cy="17002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latin typeface="Segoe UI"/>
              <a:ea typeface="+mn-ea"/>
              <a:cs typeface="+mn-cs"/>
            </a:rPr>
            <a:t>13%</a:t>
          </a:r>
        </a:p>
        <a:p>
          <a:pPr marL="0" lvl="0" indent="0" algn="ctr" defTabSz="1600200">
            <a:lnSpc>
              <a:spcPct val="90000"/>
            </a:lnSpc>
            <a:spcBef>
              <a:spcPct val="0"/>
            </a:spcBef>
            <a:spcAft>
              <a:spcPts val="0"/>
            </a:spcAft>
            <a:buNone/>
          </a:pPr>
          <a:r>
            <a:rPr lang="en-US" sz="2600" kern="1200">
              <a:latin typeface="Segoe UI"/>
              <a:ea typeface="+mn-ea"/>
              <a:cs typeface="+mn-cs"/>
            </a:rPr>
            <a:t>IHS Hospitals</a:t>
          </a:r>
        </a:p>
        <a:p>
          <a:pPr marL="0" lvl="0" indent="0" algn="ctr" defTabSz="1600200">
            <a:lnSpc>
              <a:spcPct val="90000"/>
            </a:lnSpc>
            <a:spcBef>
              <a:spcPct val="0"/>
            </a:spcBef>
            <a:spcAft>
              <a:spcPts val="0"/>
            </a:spcAft>
            <a:buNone/>
          </a:pPr>
          <a:r>
            <a:rPr lang="en-US" sz="2600" kern="1200">
              <a:latin typeface="Segoe UI"/>
              <a:ea typeface="+mn-ea"/>
              <a:cs typeface="+mn-cs"/>
            </a:rPr>
            <a:t>(2020)</a:t>
          </a:r>
          <a:endParaRPr lang="en-US" sz="2600" kern="1200" dirty="0">
            <a:latin typeface="Segoe UI"/>
            <a:ea typeface="+mn-ea"/>
            <a:cs typeface="+mn-cs"/>
          </a:endParaRPr>
        </a:p>
      </dsp:txBody>
      <dsp:txXfrm>
        <a:off x="4679156" y="2640234"/>
        <a:ext cx="2833687" cy="1700212"/>
      </dsp:txXfrm>
    </dsp:sp>
    <dsp:sp modelId="{6AEB6A54-889B-4048-B89E-B26F08344BA3}">
      <dsp:nvSpPr>
        <dsp:cNvPr id="0" name=""/>
        <dsp:cNvSpPr/>
      </dsp:nvSpPr>
      <dsp:spPr>
        <a:xfrm>
          <a:off x="7796212" y="2656284"/>
          <a:ext cx="2833687" cy="1700212"/>
        </a:xfrm>
        <a:prstGeom prst="rect">
          <a:avLst/>
        </a:prstGeom>
        <a:solidFill>
          <a:schemeClr val="accent3">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ts val="600"/>
            </a:spcAft>
            <a:buNone/>
          </a:pPr>
          <a:r>
            <a:rPr lang="en-US" sz="3600" b="1" kern="1200" dirty="0"/>
            <a:t>25%</a:t>
          </a:r>
        </a:p>
        <a:p>
          <a:pPr marL="0" lvl="0" indent="0" algn="ctr" defTabSz="1600200">
            <a:lnSpc>
              <a:spcPct val="90000"/>
            </a:lnSpc>
            <a:spcBef>
              <a:spcPct val="0"/>
            </a:spcBef>
            <a:spcAft>
              <a:spcPts val="0"/>
            </a:spcAft>
            <a:buNone/>
          </a:pPr>
          <a:r>
            <a:rPr lang="en-US" sz="2600" kern="1200" dirty="0"/>
            <a:t>Hospitals</a:t>
          </a:r>
        </a:p>
        <a:p>
          <a:pPr marL="0" lvl="0" indent="0" algn="ctr" defTabSz="1600200">
            <a:lnSpc>
              <a:spcPct val="90000"/>
            </a:lnSpc>
            <a:spcBef>
              <a:spcPct val="0"/>
            </a:spcBef>
            <a:spcAft>
              <a:spcPct val="35000"/>
            </a:spcAft>
            <a:buNone/>
          </a:pPr>
          <a:r>
            <a:rPr lang="en-US" sz="2600" kern="1200" dirty="0"/>
            <a:t>(2022)</a:t>
          </a:r>
        </a:p>
      </dsp:txBody>
      <dsp:txXfrm>
        <a:off x="7796212" y="2656284"/>
        <a:ext cx="2833687" cy="1700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3A4285-7056-4525-9C02-265548F1DFFF}">
      <dsp:nvSpPr>
        <dsp:cNvPr id="0" name=""/>
        <dsp:cNvSpPr/>
      </dsp:nvSpPr>
      <dsp:spPr>
        <a:xfrm rot="5400000">
          <a:off x="6804605" y="-2850313"/>
          <a:ext cx="1316831" cy="7351653"/>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12% Adverse Event</a:t>
          </a:r>
        </a:p>
        <a:p>
          <a:pPr marL="285750" lvl="1" indent="-285750" algn="l" defTabSz="1244600">
            <a:lnSpc>
              <a:spcPct val="90000"/>
            </a:lnSpc>
            <a:spcBef>
              <a:spcPct val="0"/>
            </a:spcBef>
            <a:spcAft>
              <a:spcPct val="15000"/>
            </a:spcAft>
            <a:buChar char="•"/>
          </a:pPr>
          <a:r>
            <a:rPr lang="en-US" sz="2800" kern="1200" dirty="0"/>
            <a:t>13% Temporary Harm </a:t>
          </a:r>
        </a:p>
      </dsp:txBody>
      <dsp:txXfrm rot="-5400000">
        <a:off x="3787194" y="231380"/>
        <a:ext cx="7287371" cy="1188267"/>
      </dsp:txXfrm>
    </dsp:sp>
    <dsp:sp modelId="{654802DE-967F-4211-A72C-DC6FE528391E}">
      <dsp:nvSpPr>
        <dsp:cNvPr id="0" name=""/>
        <dsp:cNvSpPr/>
      </dsp:nvSpPr>
      <dsp:spPr>
        <a:xfrm>
          <a:off x="348109" y="2493"/>
          <a:ext cx="3439084" cy="16460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Severity</a:t>
          </a:r>
          <a:endParaRPr lang="en-US" sz="6500" kern="1200" dirty="0"/>
        </a:p>
      </dsp:txBody>
      <dsp:txXfrm>
        <a:off x="428462" y="82846"/>
        <a:ext cx="3278378" cy="1485333"/>
      </dsp:txXfrm>
    </dsp:sp>
    <dsp:sp modelId="{B60391A4-A262-4058-A50D-CE6589A02F95}">
      <dsp:nvSpPr>
        <dsp:cNvPr id="0" name=""/>
        <dsp:cNvSpPr/>
      </dsp:nvSpPr>
      <dsp:spPr>
        <a:xfrm rot="5400000">
          <a:off x="6804605" y="-1121972"/>
          <a:ext cx="1316831" cy="7351653"/>
        </a:xfrm>
        <a:prstGeom prst="round2SameRect">
          <a:avLst/>
        </a:prstGeom>
        <a:solidFill>
          <a:schemeClr val="accent2">
            <a:tint val="40000"/>
            <a:alpha val="90000"/>
            <a:hueOff val="-4246274"/>
            <a:satOff val="13379"/>
            <a:lumOff val="1991"/>
            <a:alphaOff val="0"/>
          </a:schemeClr>
        </a:solidFill>
        <a:ln w="12700" cap="flat" cmpd="sng" algn="ctr">
          <a:solidFill>
            <a:schemeClr val="accent2">
              <a:tint val="40000"/>
              <a:alpha val="90000"/>
              <a:hueOff val="-4246274"/>
              <a:satOff val="13379"/>
              <a:lumOff val="19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43% Preventable</a:t>
          </a:r>
        </a:p>
        <a:p>
          <a:pPr marL="285750" lvl="1" indent="-285750" algn="l" defTabSz="1244600">
            <a:lnSpc>
              <a:spcPct val="90000"/>
            </a:lnSpc>
            <a:spcBef>
              <a:spcPct val="0"/>
            </a:spcBef>
            <a:spcAft>
              <a:spcPct val="15000"/>
            </a:spcAft>
            <a:buChar char="•"/>
          </a:pPr>
          <a:r>
            <a:rPr lang="en-US" sz="2800" kern="1200" dirty="0"/>
            <a:t>56% Not Preventable</a:t>
          </a:r>
        </a:p>
      </dsp:txBody>
      <dsp:txXfrm rot="-5400000">
        <a:off x="3787194" y="1959721"/>
        <a:ext cx="7287371" cy="1188267"/>
      </dsp:txXfrm>
    </dsp:sp>
    <dsp:sp modelId="{2E8A0B49-24BF-47C2-A44D-5BB28D4BA9EC}">
      <dsp:nvSpPr>
        <dsp:cNvPr id="0" name=""/>
        <dsp:cNvSpPr/>
      </dsp:nvSpPr>
      <dsp:spPr>
        <a:xfrm>
          <a:off x="348109" y="1730834"/>
          <a:ext cx="3439084" cy="1646039"/>
        </a:xfrm>
        <a:prstGeom prst="roundRect">
          <a:avLst/>
        </a:prstGeom>
        <a:solidFill>
          <a:schemeClr val="accent2">
            <a:hueOff val="-4211990"/>
            <a:satOff val="3413"/>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Preventability</a:t>
          </a:r>
        </a:p>
      </dsp:txBody>
      <dsp:txXfrm>
        <a:off x="428462" y="1811187"/>
        <a:ext cx="3278378" cy="1485333"/>
      </dsp:txXfrm>
    </dsp:sp>
    <dsp:sp modelId="{CF80FE36-D9B5-42DB-A951-B6394609D2C9}">
      <dsp:nvSpPr>
        <dsp:cNvPr id="0" name=""/>
        <dsp:cNvSpPr/>
      </dsp:nvSpPr>
      <dsp:spPr>
        <a:xfrm rot="5400000">
          <a:off x="6728102" y="606368"/>
          <a:ext cx="1316831" cy="7351653"/>
        </a:xfrm>
        <a:prstGeom prst="round2SameRect">
          <a:avLst/>
        </a:prstGeom>
        <a:solidFill>
          <a:schemeClr val="accent2">
            <a:tint val="40000"/>
            <a:alpha val="90000"/>
            <a:hueOff val="-8492549"/>
            <a:satOff val="26758"/>
            <a:lumOff val="3982"/>
            <a:alphaOff val="0"/>
          </a:schemeClr>
        </a:solidFill>
        <a:ln w="12700" cap="flat" cmpd="sng" algn="ctr">
          <a:solidFill>
            <a:schemeClr val="accent2">
              <a:tint val="40000"/>
              <a:alpha val="90000"/>
              <a:hueOff val="-8492549"/>
              <a:satOff val="26758"/>
              <a:lumOff val="39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44% Medication</a:t>
          </a:r>
        </a:p>
        <a:p>
          <a:pPr marL="285750" lvl="1" indent="-285750" algn="l" defTabSz="1244600">
            <a:lnSpc>
              <a:spcPct val="90000"/>
            </a:lnSpc>
            <a:spcBef>
              <a:spcPct val="0"/>
            </a:spcBef>
            <a:spcAft>
              <a:spcPct val="15000"/>
            </a:spcAft>
            <a:buChar char="•"/>
          </a:pPr>
          <a:r>
            <a:rPr lang="en-US" sz="2800" kern="1200" dirty="0"/>
            <a:t>23% Patient Care</a:t>
          </a:r>
        </a:p>
      </dsp:txBody>
      <dsp:txXfrm rot="-5400000">
        <a:off x="3710691" y="3688061"/>
        <a:ext cx="7287371" cy="1188267"/>
      </dsp:txXfrm>
    </dsp:sp>
    <dsp:sp modelId="{388BFAC9-8A36-4020-A05D-552869063C50}">
      <dsp:nvSpPr>
        <dsp:cNvPr id="0" name=""/>
        <dsp:cNvSpPr/>
      </dsp:nvSpPr>
      <dsp:spPr>
        <a:xfrm>
          <a:off x="348109" y="3459175"/>
          <a:ext cx="3362581" cy="1646039"/>
        </a:xfrm>
        <a:prstGeom prst="roundRect">
          <a:avLst/>
        </a:prstGeom>
        <a:solidFill>
          <a:schemeClr val="accent2">
            <a:hueOff val="-8423979"/>
            <a:satOff val="6826"/>
            <a:lumOff val="207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Clinical Type</a:t>
          </a:r>
        </a:p>
      </dsp:txBody>
      <dsp:txXfrm>
        <a:off x="428462" y="3539528"/>
        <a:ext cx="3201875" cy="14853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A50AB33-EE73-4FE1-8AA1-8CEF3174C91A}"/>
              </a:ext>
            </a:extLst>
          </p:cNvPr>
          <p:cNvSpPr>
            <a:spLocks noGrp="1"/>
          </p:cNvSpPr>
          <p:nvPr>
            <p:ph type="sldNum" sz="quarter" idx="3"/>
          </p:nvPr>
        </p:nvSpPr>
        <p:spPr>
          <a:xfrm>
            <a:off x="3884613" y="8829970"/>
            <a:ext cx="2971800" cy="466433"/>
          </a:xfrm>
          <a:prstGeom prst="rect">
            <a:avLst/>
          </a:prstGeom>
        </p:spPr>
        <p:txBody>
          <a:bodyPr vert="horz" lIns="92267" tIns="46134" rIns="92267" bIns="46134" rtlCol="0" anchor="b"/>
          <a:lstStyle>
            <a:lvl1pPr algn="r">
              <a:defRPr sz="1200"/>
            </a:lvl1pPr>
          </a:lstStyle>
          <a:p>
            <a:fld id="{4EB25C95-523F-42CA-84B4-624807110CEF}" type="slidenum">
              <a:rPr lang="en-US" sz="1100"/>
              <a:t>‹#›</a:t>
            </a:fld>
            <a:endParaRPr lang="en-US" sz="1100"/>
          </a:p>
        </p:txBody>
      </p:sp>
      <p:sp>
        <p:nvSpPr>
          <p:cNvPr id="5" name="Rectangle 4">
            <a:extLst>
              <a:ext uri="{FF2B5EF4-FFF2-40B4-BE49-F238E27FC236}">
                <a16:creationId xmlns:a16="http://schemas.microsoft.com/office/drawing/2014/main" id="{2D1623E0-3980-4DAB-B626-A86110B7D197}"/>
              </a:ext>
            </a:extLst>
          </p:cNvPr>
          <p:cNvSpPr/>
          <p:nvPr/>
        </p:nvSpPr>
        <p:spPr>
          <a:xfrm>
            <a:off x="-1" y="3"/>
            <a:ext cx="6858001" cy="10972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36417" tIns="87285" rIns="1920238" bIns="87285" numCol="1" spcCol="0" rtlCol="0" fromWordArt="0" anchor="b" anchorCtr="0" forceAA="0" compatLnSpc="1">
            <a:prstTxWarp prst="textNoShape">
              <a:avLst/>
            </a:prstTxWarp>
            <a:noAutofit/>
          </a:bodyPr>
          <a:lstStyle/>
          <a:p>
            <a:endParaRPr lang="en-US" sz="1500" dirty="0">
              <a:solidFill>
                <a:schemeClr val="bg1"/>
              </a:solidFill>
              <a:latin typeface="+mn-lt"/>
            </a:endParaRPr>
          </a:p>
        </p:txBody>
      </p:sp>
      <p:pic>
        <p:nvPicPr>
          <p:cNvPr id="9" name="Picture 8">
            <a:extLst>
              <a:ext uri="{FF2B5EF4-FFF2-40B4-BE49-F238E27FC236}">
                <a16:creationId xmlns:a16="http://schemas.microsoft.com/office/drawing/2014/main" id="{061CDD1E-99CD-4877-9CF0-D22822E665A0}"/>
              </a:ext>
            </a:extLst>
          </p:cNvPr>
          <p:cNvPicPr>
            <a:picLocks noChangeAspect="1"/>
          </p:cNvPicPr>
          <p:nvPr/>
        </p:nvPicPr>
        <p:blipFill rotWithShape="1">
          <a:blip r:embed="rId2"/>
          <a:srcRect l="51139"/>
          <a:stretch/>
        </p:blipFill>
        <p:spPr bwMode="auto">
          <a:xfrm>
            <a:off x="5712446" y="317748"/>
            <a:ext cx="718549" cy="731520"/>
          </a:xfrm>
          <a:prstGeom prst="rect">
            <a:avLst/>
          </a:prstGeom>
          <a:noFill/>
          <a:ln>
            <a:noFill/>
          </a:ln>
        </p:spPr>
      </p:pic>
      <p:pic>
        <p:nvPicPr>
          <p:cNvPr id="10" name="Picture 9" descr="A close up of a logo&#10;&#10;Description generated with very high confidence">
            <a:extLst>
              <a:ext uri="{FF2B5EF4-FFF2-40B4-BE49-F238E27FC236}">
                <a16:creationId xmlns:a16="http://schemas.microsoft.com/office/drawing/2014/main" id="{6DE9B34F-D38F-466E-8151-053E2F4E3A9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940921" y="285091"/>
            <a:ext cx="771525" cy="796834"/>
          </a:xfrm>
          <a:prstGeom prst="rect">
            <a:avLst/>
          </a:prstGeom>
        </p:spPr>
      </p:pic>
    </p:spTree>
    <p:extLst>
      <p:ext uri="{BB962C8B-B14F-4D97-AF65-F5344CB8AC3E}">
        <p14:creationId xmlns:p14="http://schemas.microsoft.com/office/powerpoint/2010/main" val="1979879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96875" y="1196975"/>
            <a:ext cx="4089400" cy="2301875"/>
          </a:xfrm>
          <a:prstGeom prst="rect">
            <a:avLst/>
          </a:prstGeom>
          <a:noFill/>
          <a:ln w="12700">
            <a:solidFill>
              <a:schemeClr val="bg1">
                <a:lumMod val="95000"/>
              </a:schemeClr>
            </a:solidFill>
          </a:ln>
        </p:spPr>
        <p:txBody>
          <a:bodyPr vert="horz" lIns="92267" tIns="46134" rIns="92267" bIns="46134" rtlCol="0" anchor="ctr"/>
          <a:lstStyle/>
          <a:p>
            <a:endParaRPr lang="en-US"/>
          </a:p>
        </p:txBody>
      </p:sp>
      <p:sp>
        <p:nvSpPr>
          <p:cNvPr id="5" name="Notes Placeholder 4"/>
          <p:cNvSpPr>
            <a:spLocks noGrp="1"/>
          </p:cNvSpPr>
          <p:nvPr>
            <p:ph type="body" sz="quarter" idx="3"/>
          </p:nvPr>
        </p:nvSpPr>
        <p:spPr>
          <a:xfrm>
            <a:off x="457203" y="3507781"/>
            <a:ext cx="5943601" cy="5111407"/>
          </a:xfrm>
          <a:prstGeom prst="rect">
            <a:avLst/>
          </a:prstGeom>
        </p:spPr>
        <p:txBody>
          <a:bodyPr vert="horz" lIns="0" tIns="43642" rIns="0" bIns="0" rtlCol="0"/>
          <a:lstStyle/>
          <a:p>
            <a:pPr lvl="0"/>
            <a:r>
              <a:rPr lang="en-US" dirty="0"/>
              <a:t>Edit Master text styles</a:t>
            </a:r>
          </a:p>
          <a:p>
            <a:pPr lvl="1"/>
            <a:r>
              <a:rPr lang="en-US" dirty="0"/>
              <a:t>Second level</a:t>
            </a:r>
          </a:p>
        </p:txBody>
      </p:sp>
      <p:sp>
        <p:nvSpPr>
          <p:cNvPr id="7" name="Slide Number Placeholder 6"/>
          <p:cNvSpPr>
            <a:spLocks noGrp="1"/>
          </p:cNvSpPr>
          <p:nvPr>
            <p:ph type="sldNum" sz="quarter" idx="5"/>
          </p:nvPr>
        </p:nvSpPr>
        <p:spPr>
          <a:xfrm>
            <a:off x="3439342" y="8635960"/>
            <a:ext cx="2971800" cy="660443"/>
          </a:xfrm>
          <a:prstGeom prst="rect">
            <a:avLst/>
          </a:prstGeom>
        </p:spPr>
        <p:txBody>
          <a:bodyPr vert="horz" lIns="0" tIns="0" rIns="0" bIns="461337" rtlCol="0" anchor="b"/>
          <a:lstStyle>
            <a:lvl1pPr algn="r">
              <a:defRPr sz="1000">
                <a:solidFill>
                  <a:schemeClr val="tx1">
                    <a:lumMod val="50000"/>
                    <a:lumOff val="50000"/>
                  </a:schemeClr>
                </a:solidFill>
              </a:defRPr>
            </a:lvl1pPr>
          </a:lstStyle>
          <a:p>
            <a:fld id="{60C8BA02-DF27-4225-BD74-60B7B368433A}" type="slidenum">
              <a:rPr lang="en-US" smtClean="0"/>
              <a:pPr/>
              <a:t>‹#›</a:t>
            </a:fld>
            <a:endParaRPr lang="en-US"/>
          </a:p>
        </p:txBody>
      </p:sp>
      <p:sp>
        <p:nvSpPr>
          <p:cNvPr id="12" name="Rectangle 11">
            <a:extLst>
              <a:ext uri="{FF2B5EF4-FFF2-40B4-BE49-F238E27FC236}">
                <a16:creationId xmlns:a16="http://schemas.microsoft.com/office/drawing/2014/main" id="{7DB4B175-C43A-4A68-90E1-5E03307475CE}"/>
              </a:ext>
            </a:extLst>
          </p:cNvPr>
          <p:cNvSpPr/>
          <p:nvPr/>
        </p:nvSpPr>
        <p:spPr>
          <a:xfrm>
            <a:off x="-1" y="3"/>
            <a:ext cx="6858001" cy="10972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36417" tIns="87285" rIns="1920238" bIns="87285" numCol="1" spcCol="0" rtlCol="0" fromWordArt="0" anchor="b" anchorCtr="0" forceAA="0" compatLnSpc="1">
            <a:prstTxWarp prst="textNoShape">
              <a:avLst/>
            </a:prstTxWarp>
            <a:noAutofit/>
          </a:bodyPr>
          <a:lstStyle/>
          <a:p>
            <a:endParaRPr lang="en-US" sz="1500" dirty="0">
              <a:solidFill>
                <a:schemeClr val="bg1"/>
              </a:solidFill>
              <a:latin typeface="+mn-lt"/>
            </a:endParaRPr>
          </a:p>
        </p:txBody>
      </p:sp>
      <p:pic>
        <p:nvPicPr>
          <p:cNvPr id="13" name="Picture 12">
            <a:extLst>
              <a:ext uri="{FF2B5EF4-FFF2-40B4-BE49-F238E27FC236}">
                <a16:creationId xmlns:a16="http://schemas.microsoft.com/office/drawing/2014/main" id="{A8B98D09-882D-4A75-BD7B-DFE9745794C0}"/>
              </a:ext>
            </a:extLst>
          </p:cNvPr>
          <p:cNvPicPr>
            <a:picLocks noChangeAspect="1"/>
          </p:cNvPicPr>
          <p:nvPr/>
        </p:nvPicPr>
        <p:blipFill rotWithShape="1">
          <a:blip r:embed="rId2"/>
          <a:srcRect l="51139"/>
          <a:stretch/>
        </p:blipFill>
        <p:spPr bwMode="auto">
          <a:xfrm>
            <a:off x="5712446" y="317748"/>
            <a:ext cx="718549" cy="731520"/>
          </a:xfrm>
          <a:prstGeom prst="rect">
            <a:avLst/>
          </a:prstGeom>
          <a:noFill/>
          <a:ln>
            <a:noFill/>
          </a:ln>
        </p:spPr>
      </p:pic>
      <p:pic>
        <p:nvPicPr>
          <p:cNvPr id="14" name="Picture 13" descr="A close up of a logo&#10;&#10;Description generated with very high confidence">
            <a:extLst>
              <a:ext uri="{FF2B5EF4-FFF2-40B4-BE49-F238E27FC236}">
                <a16:creationId xmlns:a16="http://schemas.microsoft.com/office/drawing/2014/main" id="{E6A6BDFD-DA55-4DC4-8D78-D13C2557420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940921" y="285091"/>
            <a:ext cx="771525" cy="796834"/>
          </a:xfrm>
          <a:prstGeom prst="rect">
            <a:avLst/>
          </a:prstGeom>
        </p:spPr>
      </p:pic>
    </p:spTree>
    <p:extLst>
      <p:ext uri="{BB962C8B-B14F-4D97-AF65-F5344CB8AC3E}">
        <p14:creationId xmlns:p14="http://schemas.microsoft.com/office/powerpoint/2010/main" val="1811620040"/>
      </p:ext>
    </p:extLst>
  </p:cSld>
  <p:clrMap bg1="lt1" tx1="dk1" bg2="lt2" tx2="dk2" accent1="accent1" accent2="accent2" accent3="accent3" accent4="accent4" accent5="accent5" accent6="accent6" hlink="hlink" folHlink="folHlink"/>
  <p:notesStyle>
    <a:lvl1pPr marL="0" algn="l" defTabSz="914400" rtl="0" eaLnBrk="1" latinLnBrk="0" hangingPunct="1">
      <a:defRPr sz="1100" kern="1200">
        <a:solidFill>
          <a:schemeClr val="tx1"/>
        </a:solidFill>
        <a:latin typeface="+mn-lt"/>
        <a:ea typeface="+mn-ea"/>
        <a:cs typeface="+mn-cs"/>
      </a:defRPr>
    </a:lvl1pPr>
    <a:lvl2pPr marL="365760" indent="-171450" algn="l" defTabSz="914400" rtl="0" eaLnBrk="1" latinLnBrk="0" hangingPunct="1">
      <a:buFont typeface="Arial" panose="020B0604020202020204" pitchFamily="34" charset="0"/>
      <a:buChar char="•"/>
      <a:defRPr sz="11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2" pos="4032" userDrawn="1">
          <p15:clr>
            <a:srgbClr val="F26B43"/>
          </p15:clr>
        </p15:guide>
        <p15:guide id="3" pos="28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C8BA02-DF27-4225-BD74-60B7B368433A}" type="slidenum">
              <a:rPr lang="en-US" smtClean="0"/>
              <a:pPr/>
              <a:t>2</a:t>
            </a:fld>
            <a:endParaRPr lang="en-US"/>
          </a:p>
        </p:txBody>
      </p:sp>
    </p:spTree>
    <p:extLst>
      <p:ext uri="{BB962C8B-B14F-4D97-AF65-F5344CB8AC3E}">
        <p14:creationId xmlns:p14="http://schemas.microsoft.com/office/powerpoint/2010/main" val="336340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2012, HHS OIG released a report that determined the extent to which hospital incident reporting systems captured patient harm that occurred within hospitals, which we found to be 14%.  Given the increased focus on reducing patient harm to advance patient safety across groups (i.e., hospitals, government) in the past years, we at OIG wanted to know if the recent capture rates reflected this.  We decided to follow up on the patient harm events that occurred in October 2018 from our 2022 national incidence report and surveyed the hospitals that these events occurred at.  We gathered information on these hospitals’ policies and practices regarding how they respond to harm events in general, and we examined the extent to which hospitals captured and addressed those events through investigations and system improvements.  From this study, we found a number of concerns associated with hospitals not capturing a portion of these patient harm events.  This included hospitals not considering known complications as harm that warranted reporting, and hospitals having different definitions of what is considered reportable harm.  Additionally, we found that a portion of harm events may have been known to hospitals but were considered Patient Safety Work Products and therefore protected by the Patient Safety Act.  We are aiming to release this report at the end of this year in December. </a:t>
            </a:r>
          </a:p>
        </p:txBody>
      </p:sp>
      <p:sp>
        <p:nvSpPr>
          <p:cNvPr id="4" name="Slide Number Placeholder 3"/>
          <p:cNvSpPr>
            <a:spLocks noGrp="1"/>
          </p:cNvSpPr>
          <p:nvPr>
            <p:ph type="sldNum" sz="quarter" idx="5"/>
          </p:nvPr>
        </p:nvSpPr>
        <p:spPr/>
        <p:txBody>
          <a:bodyPr/>
          <a:lstStyle/>
          <a:p>
            <a:fld id="{1F23C52F-14A1-408A-B72D-3868B7BEBC09}" type="slidenum">
              <a:rPr lang="en-US" smtClean="0"/>
              <a:t>14</a:t>
            </a:fld>
            <a:endParaRPr lang="en-US"/>
          </a:p>
        </p:txBody>
      </p:sp>
    </p:spTree>
    <p:extLst>
      <p:ext uri="{BB962C8B-B14F-4D97-AF65-F5344CB8AC3E}">
        <p14:creationId xmlns:p14="http://schemas.microsoft.com/office/powerpoint/2010/main" val="3988743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p:txBody>
      </p:sp>
      <p:sp>
        <p:nvSpPr>
          <p:cNvPr id="4" name="Slide Number Placeholder 3"/>
          <p:cNvSpPr>
            <a:spLocks noGrp="1"/>
          </p:cNvSpPr>
          <p:nvPr>
            <p:ph type="sldNum" sz="quarter" idx="5"/>
          </p:nvPr>
        </p:nvSpPr>
        <p:spPr/>
        <p:txBody>
          <a:bodyPr/>
          <a:lstStyle/>
          <a:p>
            <a:fld id="{60C8BA02-DF27-4225-BD74-60B7B368433A}" type="slidenum">
              <a:rPr lang="en-US" smtClean="0"/>
              <a:pPr/>
              <a:t>16</a:t>
            </a:fld>
            <a:endParaRPr lang="en-US"/>
          </a:p>
        </p:txBody>
      </p:sp>
    </p:spTree>
    <p:extLst>
      <p:ext uri="{BB962C8B-B14F-4D97-AF65-F5344CB8AC3E}">
        <p14:creationId xmlns:p14="http://schemas.microsoft.com/office/powerpoint/2010/main" val="2586958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p:txBody>
      </p:sp>
      <p:sp>
        <p:nvSpPr>
          <p:cNvPr id="4" name="Slide Number Placeholder 3"/>
          <p:cNvSpPr>
            <a:spLocks noGrp="1"/>
          </p:cNvSpPr>
          <p:nvPr>
            <p:ph type="sldNum" sz="quarter" idx="5"/>
          </p:nvPr>
        </p:nvSpPr>
        <p:spPr/>
        <p:txBody>
          <a:bodyPr/>
          <a:lstStyle/>
          <a:p>
            <a:fld id="{60C8BA02-DF27-4225-BD74-60B7B368433A}" type="slidenum">
              <a:rPr lang="en-US" smtClean="0"/>
              <a:pPr/>
              <a:t>18</a:t>
            </a:fld>
            <a:endParaRPr lang="en-US"/>
          </a:p>
        </p:txBody>
      </p:sp>
    </p:spTree>
    <p:extLst>
      <p:ext uri="{BB962C8B-B14F-4D97-AF65-F5344CB8AC3E}">
        <p14:creationId xmlns:p14="http://schemas.microsoft.com/office/powerpoint/2010/main" val="1716204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A7A2B4-6B97-4983-BBE1-0E491171532D}"/>
              </a:ext>
            </a:extLst>
          </p:cNvPr>
          <p:cNvSpPr/>
          <p:nvPr userDrawn="1"/>
        </p:nvSpPr>
        <p:spPr>
          <a:xfrm>
            <a:off x="0" y="0"/>
            <a:ext cx="12192000" cy="1945678"/>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66032-4629-41F3-B2F5-3A261BA40574}"/>
              </a:ext>
            </a:extLst>
          </p:cNvPr>
          <p:cNvSpPr>
            <a:spLocks noGrp="1"/>
          </p:cNvSpPr>
          <p:nvPr>
            <p:ph type="title"/>
          </p:nvPr>
        </p:nvSpPr>
        <p:spPr>
          <a:xfrm>
            <a:off x="0" y="1945677"/>
            <a:ext cx="12192000" cy="3059459"/>
          </a:xfrm>
        </p:spPr>
        <p:txBody>
          <a:bodyPr lIns="731520" tIns="91440" rIns="914400" bIns="0" anchor="b">
            <a:noAutofit/>
          </a:bodyPr>
          <a:lstStyle>
            <a:lvl1pPr>
              <a:defRPr sz="7200">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31C0A31-DE1B-4761-B8E7-47428558EB40}"/>
              </a:ext>
            </a:extLst>
          </p:cNvPr>
          <p:cNvSpPr>
            <a:spLocks noGrp="1"/>
          </p:cNvSpPr>
          <p:nvPr>
            <p:ph idx="1"/>
          </p:nvPr>
        </p:nvSpPr>
        <p:spPr>
          <a:xfrm>
            <a:off x="0" y="5005137"/>
            <a:ext cx="12192000" cy="1848277"/>
          </a:xfrm>
        </p:spPr>
        <p:txBody>
          <a:bodyPr lIns="822960" tIns="91440" rIns="1554480" bIns="228600">
            <a:normAutofit/>
          </a:bodyPr>
          <a:lstStyle>
            <a:lvl1pPr marL="0" indent="0">
              <a:lnSpc>
                <a:spcPct val="100000"/>
              </a:lnSpc>
              <a:spcAft>
                <a:spcPts val="3000"/>
              </a:spcAft>
              <a:buNone/>
              <a:defRPr sz="3600">
                <a:solidFill>
                  <a:schemeClr val="accent1"/>
                </a:solidFill>
              </a:defRPr>
            </a:lvl1pPr>
            <a:lvl2pPr marL="457200" indent="0">
              <a:lnSpc>
                <a:spcPct val="100000"/>
              </a:lnSpc>
              <a:spcAft>
                <a:spcPts val="3000"/>
              </a:spcAft>
              <a:buNone/>
              <a:defRPr>
                <a:solidFill>
                  <a:srgbClr val="6B6B6B"/>
                </a:solidFill>
              </a:defRPr>
            </a:lvl2pPr>
          </a:lstStyle>
          <a:p>
            <a:pPr lvl="0"/>
            <a:r>
              <a:rPr lang="en-US" dirty="0"/>
              <a:t>Click to edit Master text styles</a:t>
            </a:r>
          </a:p>
        </p:txBody>
      </p:sp>
      <p:grpSp>
        <p:nvGrpSpPr>
          <p:cNvPr id="5" name="Group 4">
            <a:extLst>
              <a:ext uri="{FF2B5EF4-FFF2-40B4-BE49-F238E27FC236}">
                <a16:creationId xmlns:a16="http://schemas.microsoft.com/office/drawing/2014/main" id="{ED825072-E15C-45CC-BFC9-7E5B3D2F7040}"/>
              </a:ext>
            </a:extLst>
          </p:cNvPr>
          <p:cNvGrpSpPr/>
          <p:nvPr userDrawn="1"/>
        </p:nvGrpSpPr>
        <p:grpSpPr>
          <a:xfrm>
            <a:off x="8683246" y="241319"/>
            <a:ext cx="2784923" cy="1463040"/>
            <a:chOff x="9123255" y="28933"/>
            <a:chExt cx="2784923" cy="1463040"/>
          </a:xfrm>
        </p:grpSpPr>
        <p:pic>
          <p:nvPicPr>
            <p:cNvPr id="6" name="Picture 5">
              <a:extLst>
                <a:ext uri="{FF2B5EF4-FFF2-40B4-BE49-F238E27FC236}">
                  <a16:creationId xmlns:a16="http://schemas.microsoft.com/office/drawing/2014/main" id="{2DFBD2CE-0D93-4691-AF62-351A200AEFF9}"/>
                </a:ext>
              </a:extLst>
            </p:cNvPr>
            <p:cNvPicPr>
              <a:picLocks noChangeAspect="1"/>
            </p:cNvPicPr>
            <p:nvPr userDrawn="1"/>
          </p:nvPicPr>
          <p:blipFill rotWithShape="1">
            <a:blip r:embed="rId2"/>
            <a:srcRect l="52543"/>
            <a:stretch/>
          </p:blipFill>
          <p:spPr>
            <a:xfrm>
              <a:off x="10599606" y="74653"/>
              <a:ext cx="1308572" cy="1371600"/>
            </a:xfrm>
            <a:prstGeom prst="rect">
              <a:avLst/>
            </a:prstGeom>
          </p:spPr>
        </p:pic>
        <p:pic>
          <p:nvPicPr>
            <p:cNvPr id="8" name="Picture 7">
              <a:extLst>
                <a:ext uri="{FF2B5EF4-FFF2-40B4-BE49-F238E27FC236}">
                  <a16:creationId xmlns:a16="http://schemas.microsoft.com/office/drawing/2014/main" id="{9B2C3A8C-9291-438A-A725-DE5DF302EC44}"/>
                </a:ext>
              </a:extLst>
            </p:cNvPr>
            <p:cNvPicPr>
              <a:picLocks noChangeAspect="1"/>
            </p:cNvPicPr>
            <p:nvPr userDrawn="1"/>
          </p:nvPicPr>
          <p:blipFill>
            <a:blip r:embed="rId3"/>
            <a:stretch>
              <a:fillRect/>
            </a:stretch>
          </p:blipFill>
          <p:spPr>
            <a:xfrm>
              <a:off x="9123255" y="28933"/>
              <a:ext cx="1476351" cy="1463040"/>
            </a:xfrm>
            <a:prstGeom prst="rect">
              <a:avLst/>
            </a:prstGeom>
          </p:spPr>
        </p:pic>
      </p:grpSp>
      <p:sp>
        <p:nvSpPr>
          <p:cNvPr id="7" name="TextBox 6">
            <a:extLst>
              <a:ext uri="{FF2B5EF4-FFF2-40B4-BE49-F238E27FC236}">
                <a16:creationId xmlns:a16="http://schemas.microsoft.com/office/drawing/2014/main" id="{A9E0CA92-7A55-46AA-A763-CDB3620CA7AD}"/>
              </a:ext>
            </a:extLst>
          </p:cNvPr>
          <p:cNvSpPr txBox="1"/>
          <p:nvPr userDrawn="1"/>
        </p:nvSpPr>
        <p:spPr>
          <a:xfrm>
            <a:off x="1" y="534258"/>
            <a:ext cx="7287578" cy="877163"/>
          </a:xfrm>
          <a:prstGeom prst="rect">
            <a:avLst/>
          </a:prstGeom>
          <a:noFill/>
        </p:spPr>
        <p:txBody>
          <a:bodyPr wrap="square" lIns="731520" tIns="0" rIns="0" bIns="0" rtlCol="0">
            <a:spAutoFit/>
          </a:bodyPr>
          <a:lstStyle/>
          <a:p>
            <a:pPr>
              <a:spcBef>
                <a:spcPts val="0"/>
              </a:spcBef>
              <a:spcAft>
                <a:spcPts val="600"/>
              </a:spcAft>
            </a:pPr>
            <a:r>
              <a:rPr lang="en-US" sz="2000" dirty="0">
                <a:solidFill>
                  <a:schemeClr val="bg1"/>
                </a:solidFill>
                <a:latin typeface="+mj-lt"/>
              </a:rPr>
              <a:t>U.S. Department of Health and Human Services</a:t>
            </a:r>
          </a:p>
          <a:p>
            <a:pPr>
              <a:spcBef>
                <a:spcPts val="0"/>
              </a:spcBef>
              <a:spcAft>
                <a:spcPts val="600"/>
              </a:spcAft>
            </a:pPr>
            <a:r>
              <a:rPr lang="en-US" sz="3200" dirty="0">
                <a:solidFill>
                  <a:schemeClr val="bg1"/>
                </a:solidFill>
                <a:latin typeface="+mj-lt"/>
              </a:rPr>
              <a:t>Office of Inspector General</a:t>
            </a:r>
          </a:p>
        </p:txBody>
      </p:sp>
    </p:spTree>
    <p:extLst>
      <p:ext uri="{BB962C8B-B14F-4D97-AF65-F5344CB8AC3E}">
        <p14:creationId xmlns:p14="http://schemas.microsoft.com/office/powerpoint/2010/main" val="893307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imple Agenda WO animatio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p:nvPr>
        </p:nvSpPr>
        <p:spPr>
          <a:xfrm>
            <a:off x="0" y="1828800"/>
            <a:ext cx="12191999" cy="5029199"/>
          </a:xfrm>
        </p:spPr>
        <p:txBody>
          <a:bodyPr lIns="457200" tIns="182880" rIns="182880" bIns="228600"/>
          <a:lstStyle>
            <a:lvl1pPr>
              <a:defRPr>
                <a:solidFill>
                  <a:schemeClr val="bg1"/>
                </a:solidFill>
              </a:defRPr>
            </a:lvl1pPr>
            <a:lvl2pPr>
              <a:defRPr>
                <a:solidFill>
                  <a:schemeClr val="bg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459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lorful Agenda 5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254381"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2659265"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5B1C38-CB58-4140-9B07-A26E368AF4F6}"/>
              </a:ext>
            </a:extLst>
          </p:cNvPr>
          <p:cNvSpPr/>
          <p:nvPr userDrawn="1"/>
        </p:nvSpPr>
        <p:spPr>
          <a:xfrm>
            <a:off x="5064149"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70825C4-046E-4D70-AD41-3BA62FFE5179}"/>
              </a:ext>
            </a:extLst>
          </p:cNvPr>
          <p:cNvSpPr/>
          <p:nvPr userDrawn="1"/>
        </p:nvSpPr>
        <p:spPr>
          <a:xfrm>
            <a:off x="7469033"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90B0149-C7AE-409F-BDDC-A4CCCB3CEAF7}"/>
              </a:ext>
            </a:extLst>
          </p:cNvPr>
          <p:cNvSpPr/>
          <p:nvPr userDrawn="1"/>
        </p:nvSpPr>
        <p:spPr>
          <a:xfrm>
            <a:off x="9873918"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091F265C-781A-43FD-AE81-90B97EB5DF52}"/>
              </a:ext>
            </a:extLst>
          </p:cNvPr>
          <p:cNvSpPr>
            <a:spLocks noGrp="1"/>
          </p:cNvSpPr>
          <p:nvPr>
            <p:ph type="body" sz="quarter" idx="10" hasCustomPrompt="1"/>
          </p:nvPr>
        </p:nvSpPr>
        <p:spPr>
          <a:xfrm>
            <a:off x="466725" y="2303349"/>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3" name="Text Placeholder 11">
            <a:extLst>
              <a:ext uri="{FF2B5EF4-FFF2-40B4-BE49-F238E27FC236}">
                <a16:creationId xmlns:a16="http://schemas.microsoft.com/office/drawing/2014/main" id="{98DCBB58-ED39-4AD7-98A4-5D616AB4B2FE}"/>
              </a:ext>
            </a:extLst>
          </p:cNvPr>
          <p:cNvSpPr>
            <a:spLocks noGrp="1"/>
          </p:cNvSpPr>
          <p:nvPr>
            <p:ph type="body" sz="quarter" idx="11" hasCustomPrompt="1"/>
          </p:nvPr>
        </p:nvSpPr>
        <p:spPr>
          <a:xfrm>
            <a:off x="2868475" y="2297763"/>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4" name="Text Placeholder 11">
            <a:extLst>
              <a:ext uri="{FF2B5EF4-FFF2-40B4-BE49-F238E27FC236}">
                <a16:creationId xmlns:a16="http://schemas.microsoft.com/office/drawing/2014/main" id="{F216A88A-3B13-440C-AE08-58A090C63C28}"/>
              </a:ext>
            </a:extLst>
          </p:cNvPr>
          <p:cNvSpPr>
            <a:spLocks noGrp="1"/>
          </p:cNvSpPr>
          <p:nvPr>
            <p:ph type="body" sz="quarter" idx="12" hasCustomPrompt="1"/>
          </p:nvPr>
        </p:nvSpPr>
        <p:spPr>
          <a:xfrm>
            <a:off x="5273359" y="2297763"/>
            <a:ext cx="1671638" cy="1327150"/>
          </a:xfrm>
        </p:spPr>
        <p:txBody>
          <a:bodyPr lIns="0" tIns="0" rIns="0" bIns="0">
            <a:noAutofit/>
          </a:bodyPr>
          <a:lstStyle>
            <a:lvl1pPr>
              <a:defRPr sz="1000">
                <a:solidFill>
                  <a:schemeClr val="accent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
        <p:nvSpPr>
          <p:cNvPr id="15" name="Text Placeholder 11">
            <a:extLst>
              <a:ext uri="{FF2B5EF4-FFF2-40B4-BE49-F238E27FC236}">
                <a16:creationId xmlns:a16="http://schemas.microsoft.com/office/drawing/2014/main" id="{249D1246-2024-485B-8AE8-8572C501B032}"/>
              </a:ext>
            </a:extLst>
          </p:cNvPr>
          <p:cNvSpPr>
            <a:spLocks noGrp="1"/>
          </p:cNvSpPr>
          <p:nvPr>
            <p:ph type="body" sz="quarter" idx="13" hasCustomPrompt="1"/>
          </p:nvPr>
        </p:nvSpPr>
        <p:spPr>
          <a:xfrm>
            <a:off x="7678243" y="2312802"/>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fourth section (it is optional to make sections different colors). Size: 1.5 inches tall. Center icon inside circle. Then delete text box.</a:t>
            </a:r>
          </a:p>
          <a:p>
            <a:pPr lvl="0"/>
            <a:endParaRPr lang="en-US" dirty="0"/>
          </a:p>
        </p:txBody>
      </p:sp>
      <p:sp>
        <p:nvSpPr>
          <p:cNvPr id="16" name="Text Placeholder 11">
            <a:extLst>
              <a:ext uri="{FF2B5EF4-FFF2-40B4-BE49-F238E27FC236}">
                <a16:creationId xmlns:a16="http://schemas.microsoft.com/office/drawing/2014/main" id="{AD424636-F043-43BB-8617-489480BC0261}"/>
              </a:ext>
            </a:extLst>
          </p:cNvPr>
          <p:cNvSpPr>
            <a:spLocks noGrp="1"/>
          </p:cNvSpPr>
          <p:nvPr>
            <p:ph type="body" sz="quarter" idx="14" hasCustomPrompt="1"/>
          </p:nvPr>
        </p:nvSpPr>
        <p:spPr>
          <a:xfrm>
            <a:off x="10083128" y="2312802"/>
            <a:ext cx="1671638" cy="1327150"/>
          </a:xfrm>
        </p:spPr>
        <p:txBody>
          <a:bodyPr lIns="0" tIns="0" rIns="0" bIns="0">
            <a:noAutofit/>
          </a:bodyPr>
          <a:lstStyle>
            <a:lvl1pPr>
              <a:defRPr sz="1000">
                <a:solidFill>
                  <a:schemeClr val="accent6"/>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fifth section (it is optional to make sections different colors). Size: 1.5 inches tall. Center icon inside circle. Then delete text box.</a:t>
            </a:r>
          </a:p>
          <a:p>
            <a:pPr lvl="0"/>
            <a:endParaRPr lang="en-US" dirty="0"/>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254381" y="4110178"/>
            <a:ext cx="2090058" cy="1525588"/>
          </a:xfrm>
        </p:spPr>
        <p:txBody>
          <a:bodyPr lIns="0" tIns="0" rIns="0" bIns="0">
            <a:normAutofit/>
          </a:bodyPr>
          <a:lstStyle>
            <a:lvl1pPr algn="ctr">
              <a:defRPr sz="2800">
                <a:solidFill>
                  <a:schemeClr val="tx2"/>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2659265" y="411017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5064149" y="4110178"/>
            <a:ext cx="2090058" cy="1525588"/>
          </a:xfrm>
        </p:spPr>
        <p:txBody>
          <a:bodyPr lIns="0" tIns="0" rIns="0" bIns="0">
            <a:normAutofit/>
          </a:bodyPr>
          <a:lstStyle>
            <a:lvl1pPr algn="ctr">
              <a:defRPr sz="2800">
                <a:solidFill>
                  <a:schemeClr val="accent2"/>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7469033" y="411017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Four Topic</a:t>
            </a:r>
          </a:p>
        </p:txBody>
      </p:sp>
      <p:sp>
        <p:nvSpPr>
          <p:cNvPr id="22" name="Text Placeholder 17">
            <a:extLst>
              <a:ext uri="{FF2B5EF4-FFF2-40B4-BE49-F238E27FC236}">
                <a16:creationId xmlns:a16="http://schemas.microsoft.com/office/drawing/2014/main" id="{3A8FBEB6-6959-45B6-BAEA-13C53969504E}"/>
              </a:ext>
            </a:extLst>
          </p:cNvPr>
          <p:cNvSpPr>
            <a:spLocks noGrp="1"/>
          </p:cNvSpPr>
          <p:nvPr>
            <p:ph type="body" sz="quarter" idx="19" hasCustomPrompt="1"/>
          </p:nvPr>
        </p:nvSpPr>
        <p:spPr>
          <a:xfrm>
            <a:off x="9873918" y="4110178"/>
            <a:ext cx="2090058" cy="1525588"/>
          </a:xfrm>
        </p:spPr>
        <p:txBody>
          <a:bodyPr lIns="0" tIns="0" rIns="0" bIns="0">
            <a:normAutofit/>
          </a:bodyPr>
          <a:lstStyle>
            <a:lvl1pPr algn="ctr">
              <a:defRPr sz="2800">
                <a:solidFill>
                  <a:schemeClr val="accent6"/>
                </a:solidFill>
                <a:latin typeface="+mj-lt"/>
              </a:defRPr>
            </a:lvl1pPr>
          </a:lstStyle>
          <a:p>
            <a:pPr lvl="0"/>
            <a:r>
              <a:rPr lang="en-US" dirty="0"/>
              <a:t>Section Five Topic</a:t>
            </a:r>
          </a:p>
        </p:txBody>
      </p:sp>
    </p:spTree>
    <p:extLst>
      <p:ext uri="{BB962C8B-B14F-4D97-AF65-F5344CB8AC3E}">
        <p14:creationId xmlns:p14="http://schemas.microsoft.com/office/powerpoint/2010/main" val="302336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lorful Agenda 4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969399"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3697421"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245B1C38-CB58-4140-9B07-A26E368AF4F6}"/>
              </a:ext>
            </a:extLst>
          </p:cNvPr>
          <p:cNvSpPr/>
          <p:nvPr userDrawn="1"/>
        </p:nvSpPr>
        <p:spPr>
          <a:xfrm>
            <a:off x="6411687"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70825C4-046E-4D70-AD41-3BA62FFE5179}"/>
              </a:ext>
            </a:extLst>
          </p:cNvPr>
          <p:cNvSpPr/>
          <p:nvPr userDrawn="1"/>
        </p:nvSpPr>
        <p:spPr>
          <a:xfrm>
            <a:off x="9112205"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091F265C-781A-43FD-AE81-90B97EB5DF52}"/>
              </a:ext>
            </a:extLst>
          </p:cNvPr>
          <p:cNvSpPr>
            <a:spLocks noGrp="1"/>
          </p:cNvSpPr>
          <p:nvPr>
            <p:ph type="body" sz="quarter" idx="10" hasCustomPrompt="1"/>
          </p:nvPr>
        </p:nvSpPr>
        <p:spPr>
          <a:xfrm>
            <a:off x="1181743" y="2303349"/>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969399" y="4110178"/>
            <a:ext cx="2090058" cy="1525588"/>
          </a:xfrm>
        </p:spPr>
        <p:txBody>
          <a:bodyPr lIns="0" tIns="0" rIns="0" bIns="0">
            <a:normAutofit/>
          </a:bodyPr>
          <a:lstStyle>
            <a:lvl1pPr algn="ctr">
              <a:defRPr sz="2800">
                <a:solidFill>
                  <a:schemeClr val="tx2"/>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3697421" y="411017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6411687" y="4110178"/>
            <a:ext cx="2090058" cy="1525588"/>
          </a:xfrm>
        </p:spPr>
        <p:txBody>
          <a:bodyPr lIns="0" tIns="0" rIns="0" bIns="0">
            <a:normAutofit/>
          </a:bodyPr>
          <a:lstStyle>
            <a:lvl1pPr algn="ctr">
              <a:defRPr sz="2800">
                <a:solidFill>
                  <a:schemeClr val="accent2"/>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9112205" y="411017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Four Topic</a:t>
            </a:r>
          </a:p>
        </p:txBody>
      </p:sp>
      <p:sp>
        <p:nvSpPr>
          <p:cNvPr id="16" name="Text Placeholder 11">
            <a:extLst>
              <a:ext uri="{FF2B5EF4-FFF2-40B4-BE49-F238E27FC236}">
                <a16:creationId xmlns:a16="http://schemas.microsoft.com/office/drawing/2014/main" id="{70733E05-1544-45D6-B5DE-5FD0C7E3504F}"/>
              </a:ext>
            </a:extLst>
          </p:cNvPr>
          <p:cNvSpPr>
            <a:spLocks noGrp="1"/>
          </p:cNvSpPr>
          <p:nvPr>
            <p:ph type="body" sz="quarter" idx="11" hasCustomPrompt="1"/>
          </p:nvPr>
        </p:nvSpPr>
        <p:spPr>
          <a:xfrm>
            <a:off x="3906631" y="2297763"/>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7" name="Text Placeholder 11">
            <a:extLst>
              <a:ext uri="{FF2B5EF4-FFF2-40B4-BE49-F238E27FC236}">
                <a16:creationId xmlns:a16="http://schemas.microsoft.com/office/drawing/2014/main" id="{336D7A50-1EAD-4F13-8DD7-C57E49EFA7EF}"/>
              </a:ext>
            </a:extLst>
          </p:cNvPr>
          <p:cNvSpPr>
            <a:spLocks noGrp="1"/>
          </p:cNvSpPr>
          <p:nvPr>
            <p:ph type="body" sz="quarter" idx="12" hasCustomPrompt="1"/>
          </p:nvPr>
        </p:nvSpPr>
        <p:spPr>
          <a:xfrm>
            <a:off x="6620897" y="2303349"/>
            <a:ext cx="1671638" cy="1327150"/>
          </a:xfrm>
        </p:spPr>
        <p:txBody>
          <a:bodyPr lIns="0" tIns="0" rIns="0" bIns="0">
            <a:noAutofit/>
          </a:bodyPr>
          <a:lstStyle>
            <a:lvl1pPr>
              <a:defRPr sz="1000">
                <a:solidFill>
                  <a:schemeClr val="accent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
        <p:nvSpPr>
          <p:cNvPr id="22" name="Text Placeholder 11">
            <a:extLst>
              <a:ext uri="{FF2B5EF4-FFF2-40B4-BE49-F238E27FC236}">
                <a16:creationId xmlns:a16="http://schemas.microsoft.com/office/drawing/2014/main" id="{7F470AF5-3555-401E-B751-37BAF8BA2C17}"/>
              </a:ext>
            </a:extLst>
          </p:cNvPr>
          <p:cNvSpPr>
            <a:spLocks noGrp="1"/>
          </p:cNvSpPr>
          <p:nvPr>
            <p:ph type="body" sz="quarter" idx="13" hasCustomPrompt="1"/>
          </p:nvPr>
        </p:nvSpPr>
        <p:spPr>
          <a:xfrm>
            <a:off x="9321415" y="2297763"/>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fourth section (it is optional to make sections different colors). Size: 1.5 inches tall. Center icon inside circle. Then delete text box.</a:t>
            </a:r>
          </a:p>
          <a:p>
            <a:pPr lvl="0"/>
            <a:endParaRPr lang="en-US" dirty="0"/>
          </a:p>
        </p:txBody>
      </p:sp>
    </p:spTree>
    <p:extLst>
      <p:ext uri="{BB962C8B-B14F-4D97-AF65-F5344CB8AC3E}">
        <p14:creationId xmlns:p14="http://schemas.microsoft.com/office/powerpoint/2010/main" val="138337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orful Agenda 3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1513398"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4992342"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245B1C38-CB58-4140-9B07-A26E368AF4F6}"/>
              </a:ext>
            </a:extLst>
          </p:cNvPr>
          <p:cNvSpPr/>
          <p:nvPr userDrawn="1"/>
        </p:nvSpPr>
        <p:spPr>
          <a:xfrm>
            <a:off x="8471286"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1513398" y="4111648"/>
            <a:ext cx="2090058" cy="1525588"/>
          </a:xfrm>
        </p:spPr>
        <p:txBody>
          <a:bodyPr lIns="0" tIns="0" rIns="0" bIns="0">
            <a:normAutofit/>
          </a:bodyPr>
          <a:lstStyle>
            <a:lvl1pPr algn="ctr">
              <a:defRPr sz="2800">
                <a:solidFill>
                  <a:schemeClr val="tx2"/>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5000171" y="411164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8471286" y="411164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Three Topic</a:t>
            </a:r>
          </a:p>
        </p:txBody>
      </p:sp>
      <p:sp>
        <p:nvSpPr>
          <p:cNvPr id="15" name="Text Placeholder 11">
            <a:extLst>
              <a:ext uri="{FF2B5EF4-FFF2-40B4-BE49-F238E27FC236}">
                <a16:creationId xmlns:a16="http://schemas.microsoft.com/office/drawing/2014/main" id="{9374984F-DBF4-45B2-A1A4-94591959DB79}"/>
              </a:ext>
            </a:extLst>
          </p:cNvPr>
          <p:cNvSpPr>
            <a:spLocks noGrp="1"/>
          </p:cNvSpPr>
          <p:nvPr>
            <p:ph type="body" sz="quarter" idx="10" hasCustomPrompt="1"/>
          </p:nvPr>
        </p:nvSpPr>
        <p:spPr>
          <a:xfrm>
            <a:off x="1722608" y="2297763"/>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6" name="Text Placeholder 11">
            <a:extLst>
              <a:ext uri="{FF2B5EF4-FFF2-40B4-BE49-F238E27FC236}">
                <a16:creationId xmlns:a16="http://schemas.microsoft.com/office/drawing/2014/main" id="{F17D4623-8A0A-4EF8-ACAE-E62AD9187995}"/>
              </a:ext>
            </a:extLst>
          </p:cNvPr>
          <p:cNvSpPr>
            <a:spLocks noGrp="1"/>
          </p:cNvSpPr>
          <p:nvPr>
            <p:ph type="body" sz="quarter" idx="11" hasCustomPrompt="1"/>
          </p:nvPr>
        </p:nvSpPr>
        <p:spPr>
          <a:xfrm>
            <a:off x="5209381" y="2297763"/>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7" name="Text Placeholder 11">
            <a:extLst>
              <a:ext uri="{FF2B5EF4-FFF2-40B4-BE49-F238E27FC236}">
                <a16:creationId xmlns:a16="http://schemas.microsoft.com/office/drawing/2014/main" id="{78ECB9DB-15E6-4CE3-B7F4-0FE5EFC7571B}"/>
              </a:ext>
            </a:extLst>
          </p:cNvPr>
          <p:cNvSpPr>
            <a:spLocks noGrp="1"/>
          </p:cNvSpPr>
          <p:nvPr>
            <p:ph type="body" sz="quarter" idx="12" hasCustomPrompt="1"/>
          </p:nvPr>
        </p:nvSpPr>
        <p:spPr>
          <a:xfrm>
            <a:off x="8680496" y="2297763"/>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Tree>
    <p:extLst>
      <p:ext uri="{BB962C8B-B14F-4D97-AF65-F5344CB8AC3E}">
        <p14:creationId xmlns:p14="http://schemas.microsoft.com/office/powerpoint/2010/main" val="81610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Agenda 5 topic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90B0149-C7AE-409F-BDDC-A4CCCB3CEAF7}"/>
              </a:ext>
            </a:extLst>
          </p:cNvPr>
          <p:cNvSpPr/>
          <p:nvPr userDrawn="1"/>
        </p:nvSpPr>
        <p:spPr>
          <a:xfrm>
            <a:off x="10418345"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5</a:t>
            </a:r>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254381"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2659265"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5064149"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7469033"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Four Topic</a:t>
            </a:r>
          </a:p>
        </p:txBody>
      </p:sp>
      <p:sp>
        <p:nvSpPr>
          <p:cNvPr id="22" name="Text Placeholder 17">
            <a:extLst>
              <a:ext uri="{FF2B5EF4-FFF2-40B4-BE49-F238E27FC236}">
                <a16:creationId xmlns:a16="http://schemas.microsoft.com/office/drawing/2014/main" id="{3A8FBEB6-6959-45B6-BAEA-13C53969504E}"/>
              </a:ext>
            </a:extLst>
          </p:cNvPr>
          <p:cNvSpPr>
            <a:spLocks noGrp="1"/>
          </p:cNvSpPr>
          <p:nvPr>
            <p:ph type="body" sz="quarter" idx="19" hasCustomPrompt="1"/>
          </p:nvPr>
        </p:nvSpPr>
        <p:spPr>
          <a:xfrm>
            <a:off x="9873918"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Five Topic</a:t>
            </a:r>
          </a:p>
        </p:txBody>
      </p:sp>
      <p:sp>
        <p:nvSpPr>
          <p:cNvPr id="23" name="Oval 22">
            <a:extLst>
              <a:ext uri="{FF2B5EF4-FFF2-40B4-BE49-F238E27FC236}">
                <a16:creationId xmlns:a16="http://schemas.microsoft.com/office/drawing/2014/main" id="{37AFE388-048E-45E3-8445-2BBCC04DB4B2}"/>
              </a:ext>
            </a:extLst>
          </p:cNvPr>
          <p:cNvSpPr/>
          <p:nvPr userDrawn="1"/>
        </p:nvSpPr>
        <p:spPr>
          <a:xfrm>
            <a:off x="8056862"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4</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563880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3247094"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84221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1</a:t>
            </a:r>
          </a:p>
        </p:txBody>
      </p:sp>
    </p:spTree>
    <p:extLst>
      <p:ext uri="{BB962C8B-B14F-4D97-AF65-F5344CB8AC3E}">
        <p14:creationId xmlns:p14="http://schemas.microsoft.com/office/powerpoint/2010/main" val="3988204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 Agenda 4 topic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631749"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3570546"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6509343"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9448141"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Four Topic</a:t>
            </a:r>
          </a:p>
        </p:txBody>
      </p:sp>
      <p:sp>
        <p:nvSpPr>
          <p:cNvPr id="23" name="Oval 22">
            <a:extLst>
              <a:ext uri="{FF2B5EF4-FFF2-40B4-BE49-F238E27FC236}">
                <a16:creationId xmlns:a16="http://schemas.microsoft.com/office/drawing/2014/main" id="{37AFE388-048E-45E3-8445-2BBCC04DB4B2}"/>
              </a:ext>
            </a:extLst>
          </p:cNvPr>
          <p:cNvSpPr/>
          <p:nvPr userDrawn="1"/>
        </p:nvSpPr>
        <p:spPr>
          <a:xfrm>
            <a:off x="1003597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4</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7097172"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4158374"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1219576"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1</a:t>
            </a:r>
          </a:p>
        </p:txBody>
      </p:sp>
    </p:spTree>
    <p:extLst>
      <p:ext uri="{BB962C8B-B14F-4D97-AF65-F5344CB8AC3E}">
        <p14:creationId xmlns:p14="http://schemas.microsoft.com/office/powerpoint/2010/main" val="1186360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Agenda 3 topic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1131201"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4988775"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8859527"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9434178"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5576604"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171903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solidFill>
                <a:latin typeface="+mj-lt"/>
              </a:rPr>
              <a:t>1</a:t>
            </a:r>
          </a:p>
        </p:txBody>
      </p:sp>
    </p:spTree>
    <p:extLst>
      <p:ext uri="{BB962C8B-B14F-4D97-AF65-F5344CB8AC3E}">
        <p14:creationId xmlns:p14="http://schemas.microsoft.com/office/powerpoint/2010/main" val="96121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9C95D-CCF2-4E3E-AD58-9310DE778781}"/>
              </a:ext>
            </a:extLst>
          </p:cNvPr>
          <p:cNvSpPr/>
          <p:nvPr userDrawn="1"/>
        </p:nvSpPr>
        <p:spPr>
          <a:xfrm>
            <a:off x="-160256" y="-122548"/>
            <a:ext cx="287517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31ECB42-C2B7-4FA6-AA65-A5997D6DE649}"/>
              </a:ext>
            </a:extLst>
          </p:cNvPr>
          <p:cNvSpPr>
            <a:spLocks noGrp="1"/>
          </p:cNvSpPr>
          <p:nvPr>
            <p:ph type="title"/>
          </p:nvPr>
        </p:nvSpPr>
        <p:spPr>
          <a:xfrm>
            <a:off x="4085368" y="0"/>
            <a:ext cx="8106632" cy="6857999"/>
          </a:xfrm>
        </p:spPr>
        <p:txBody>
          <a:bodyPr lIns="182880" rIns="182880">
            <a:noAutofit/>
          </a:bodyPr>
          <a:lstStyle>
            <a:lvl1pPr>
              <a:defRPr sz="8000"/>
            </a:lvl1pPr>
          </a:lstStyle>
          <a:p>
            <a:r>
              <a:rPr lang="en-US" dirty="0"/>
              <a:t>Click to edit Master title style</a:t>
            </a:r>
          </a:p>
        </p:txBody>
      </p:sp>
      <p:sp>
        <p:nvSpPr>
          <p:cNvPr id="5" name="Oval 4">
            <a:extLst>
              <a:ext uri="{FF2B5EF4-FFF2-40B4-BE49-F238E27FC236}">
                <a16:creationId xmlns:a16="http://schemas.microsoft.com/office/drawing/2014/main" id="{48BE8095-52F1-45CE-8F69-0FEFF0C435D1}"/>
              </a:ext>
            </a:extLst>
          </p:cNvPr>
          <p:cNvSpPr/>
          <p:nvPr userDrawn="1"/>
        </p:nvSpPr>
        <p:spPr>
          <a:xfrm>
            <a:off x="1342168" y="2024741"/>
            <a:ext cx="2743200" cy="2743200"/>
          </a:xfrm>
          <a:prstGeom prst="ellipse">
            <a:avLst/>
          </a:prstGeom>
          <a:solidFill>
            <a:schemeClr val="bg1"/>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8">
            <a:extLst>
              <a:ext uri="{FF2B5EF4-FFF2-40B4-BE49-F238E27FC236}">
                <a16:creationId xmlns:a16="http://schemas.microsoft.com/office/drawing/2014/main" id="{8CEC295F-0524-4E83-8E94-D95CCC224373}"/>
              </a:ext>
            </a:extLst>
          </p:cNvPr>
          <p:cNvSpPr>
            <a:spLocks noGrp="1"/>
          </p:cNvSpPr>
          <p:nvPr>
            <p:ph type="body" sz="quarter" idx="10" hasCustomPrompt="1"/>
          </p:nvPr>
        </p:nvSpPr>
        <p:spPr>
          <a:xfrm>
            <a:off x="1630363" y="2302254"/>
            <a:ext cx="2168639" cy="2213379"/>
          </a:xfrm>
          <a:ln>
            <a:noFill/>
          </a:ln>
        </p:spPr>
        <p:txBody>
          <a:bodyPr>
            <a:noAutofit/>
          </a:bodyPr>
          <a:lstStyle>
            <a:lvl1pPr>
              <a:defRPr sz="1600">
                <a:sym typeface="Wingdings" panose="05000000000000000000" pitchFamily="2" charset="2"/>
              </a:defRPr>
            </a:lvl1pPr>
          </a:lstStyle>
          <a:p>
            <a:pPr lvl="0"/>
            <a:r>
              <a:rPr lang="en-US" dirty="0"/>
              <a:t>Optional: Insert an icon by going to </a:t>
            </a:r>
            <a:r>
              <a:rPr lang="en-US" dirty="0" err="1"/>
              <a:t>InsertIcon</a:t>
            </a:r>
            <a:r>
              <a:rPr lang="en-US" dirty="0"/>
              <a:t>. Color: match color block.              Size: 2 inches tall. Center icon inside circle. Then delete text box.</a:t>
            </a:r>
          </a:p>
        </p:txBody>
      </p:sp>
    </p:spTree>
    <p:extLst>
      <p:ext uri="{BB962C8B-B14F-4D97-AF65-F5344CB8AC3E}">
        <p14:creationId xmlns:p14="http://schemas.microsoft.com/office/powerpoint/2010/main" val="3400341987"/>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p:nvPr>
        </p:nvSpPr>
        <p:spPr>
          <a:xfrm>
            <a:off x="0" y="1828801"/>
            <a:ext cx="12191999" cy="502919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22650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tx2"/>
          </a:solidFill>
        </p:spPr>
        <p:txBody>
          <a:bodyPr lIns="274320" tIns="0" rIns="182880" bIns="0" anchor="ctr"/>
          <a:lstStyle>
            <a:lvl1pPr>
              <a:defRPr>
                <a:solidFill>
                  <a:schemeClr val="bg1"/>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6E459B53-F538-4919-8553-6A2D408E01EE}"/>
              </a:ext>
            </a:extLst>
          </p:cNvPr>
          <p:cNvSpPr>
            <a:spLocks noGrp="1"/>
          </p:cNvSpPr>
          <p:nvPr>
            <p:ph idx="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10913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mphasi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6248-DC15-4D44-B290-3CD7FFD41EA0}"/>
              </a:ext>
            </a:extLst>
          </p:cNvPr>
          <p:cNvSpPr>
            <a:spLocks noGrp="1"/>
          </p:cNvSpPr>
          <p:nvPr>
            <p:ph type="title"/>
          </p:nvPr>
        </p:nvSpPr>
        <p:spPr>
          <a:xfrm>
            <a:off x="0" y="0"/>
            <a:ext cx="9652764" cy="6858000"/>
          </a:xfrm>
        </p:spPr>
        <p:txBody>
          <a:bodyPr lIns="457200" anchor="ctr">
            <a:normAutofit/>
          </a:bodyPr>
          <a:lstStyle>
            <a:lvl1pPr>
              <a:defRPr sz="8800">
                <a:solidFill>
                  <a:schemeClr val="bg1"/>
                </a:solidFill>
              </a:defRPr>
            </a:lvl1pPr>
          </a:lstStyle>
          <a:p>
            <a:r>
              <a:rPr lang="en-US"/>
              <a:t>Click to edit Master title style</a:t>
            </a:r>
          </a:p>
        </p:txBody>
      </p:sp>
      <p:sp>
        <p:nvSpPr>
          <p:cNvPr id="4" name="Text Placeholder 7">
            <a:extLst>
              <a:ext uri="{FF2B5EF4-FFF2-40B4-BE49-F238E27FC236}">
                <a16:creationId xmlns:a16="http://schemas.microsoft.com/office/drawing/2014/main" id="{49B68D4F-88AF-4DDA-875A-400E8894F56E}"/>
              </a:ext>
            </a:extLst>
          </p:cNvPr>
          <p:cNvSpPr>
            <a:spLocks noGrp="1"/>
          </p:cNvSpPr>
          <p:nvPr>
            <p:ph type="body" sz="quarter" idx="10" hasCustomPrompt="1"/>
          </p:nvPr>
        </p:nvSpPr>
        <p:spPr>
          <a:xfrm>
            <a:off x="9797143" y="2648558"/>
            <a:ext cx="1828800" cy="1828800"/>
          </a:xfrm>
        </p:spPr>
        <p:txBody>
          <a:bodyPr lIns="0" tIns="0" rIns="0" bIns="0">
            <a:noAutofit/>
          </a:bodyPr>
          <a:lstStyle>
            <a:lvl1pPr>
              <a:defRPr sz="20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2.5 inches tall. Then delete text box.</a:t>
            </a:r>
          </a:p>
        </p:txBody>
      </p:sp>
    </p:spTree>
    <p:extLst>
      <p:ext uri="{BB962C8B-B14F-4D97-AF65-F5344CB8AC3E}">
        <p14:creationId xmlns:p14="http://schemas.microsoft.com/office/powerpoint/2010/main" val="298499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p:spPr>
        <p:txBody>
          <a:bodyPr lIns="274320" tIns="0" rIns="182880" bIns="0" anchor="ctr"/>
          <a:lstStyle/>
          <a:p>
            <a:r>
              <a:rPr lang="en-US"/>
              <a:t>Click to edit Master title style</a:t>
            </a:r>
          </a:p>
        </p:txBody>
      </p:sp>
    </p:spTree>
    <p:extLst>
      <p:ext uri="{BB962C8B-B14F-4D97-AF65-F5344CB8AC3E}">
        <p14:creationId xmlns:p14="http://schemas.microsoft.com/office/powerpoint/2010/main" val="2330293969"/>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Color 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a:solidFill>
            <a:schemeClr val="tx2"/>
          </a:solidFill>
        </p:spPr>
        <p:txBody>
          <a:bodyPr lIns="274320" tIns="0" rIns="182880" bIns="0"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43650162"/>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p:spPr>
        <p:txBody>
          <a:bodyPr lIns="274320" tIns="0" rIns="182880" bIns="45720" anchor="b"/>
          <a:lstStyle/>
          <a:p>
            <a:r>
              <a:rPr lang="en-US"/>
              <a:t>Click to edit Master title style</a:t>
            </a:r>
          </a:p>
        </p:txBody>
      </p:sp>
    </p:spTree>
    <p:extLst>
      <p:ext uri="{BB962C8B-B14F-4D97-AF65-F5344CB8AC3E}">
        <p14:creationId xmlns:p14="http://schemas.microsoft.com/office/powerpoint/2010/main" val="1250661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a:solidFill>
            <a:schemeClr val="tx2"/>
          </a:solidFill>
        </p:spPr>
        <p:txBody>
          <a:bodyPr lIns="274320" tIns="0" rIns="182880" bIns="45720" anchor="b"/>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505366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154658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1251520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1" cy="4663440"/>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2469643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84887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5AABF87B-8E8E-4C9D-B8C6-02E550C6A279}"/>
              </a:ext>
            </a:extLst>
          </p:cNvPr>
          <p:cNvSpPr/>
          <p:nvPr userDrawn="1"/>
        </p:nvSpPr>
        <p:spPr>
          <a:xfrm>
            <a:off x="-160256" y="-122548"/>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690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94230B58-D8B9-4764-A2DF-27C566390710}"/>
              </a:ext>
            </a:extLst>
          </p:cNvPr>
          <p:cNvSpPr/>
          <p:nvPr userDrawn="1"/>
        </p:nvSpPr>
        <p:spPr>
          <a:xfrm>
            <a:off x="6099289" y="-124905"/>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916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55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5">
            <a:extLst>
              <a:ext uri="{FF2B5EF4-FFF2-40B4-BE49-F238E27FC236}">
                <a16:creationId xmlns:a16="http://schemas.microsoft.com/office/drawing/2014/main" id="{7BE9B012-85C4-41D0-A9D8-892F21AEBFD1}"/>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67C47243-7EE3-4F1A-B173-CA58E7A89F38}"/>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12542175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27409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BCB47499-8C7D-4A70-B194-E8E9C034C4DC}"/>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CB6EED24-A5EA-4133-9F9C-9DED27B25658}"/>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559312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09852905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34579971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81830651"/>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72545598"/>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30790BA1-EA9A-4B50-969B-A8CD7EAE9DE7}"/>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09866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452CD344-AFA4-47B0-9F6E-CAAD3CB22DCE}"/>
              </a:ext>
            </a:extLst>
          </p:cNvPr>
          <p:cNvSpPr/>
          <p:nvPr userDrawn="1"/>
        </p:nvSpPr>
        <p:spPr>
          <a:xfrm>
            <a:off x="8166608"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63722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824640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0320117"/>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3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5DCB603F-4615-4A5B-A35F-C8216F6D8227}"/>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31BE6EFB-FBC8-45D1-B0D3-67FEEF2AE505}"/>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074674402"/>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0C4630AB-BD0F-40D9-9E62-A771AB8C06A1}"/>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A157C094-30A6-4E7F-BEDD-EDAD23D60827}"/>
              </a:ext>
            </a:extLst>
          </p:cNvPr>
          <p:cNvSpPr>
            <a:spLocks noGrp="1"/>
          </p:cNvSpPr>
          <p:nvPr>
            <p:ph type="body" sz="quarter" idx="11"/>
          </p:nvPr>
        </p:nvSpPr>
        <p:spPr>
          <a:xfrm>
            <a:off x="8166608" y="1"/>
            <a:ext cx="4029554"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23910788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
        <p:nvSpPr>
          <p:cNvPr id="7" name="TextBox 6">
            <a:extLst>
              <a:ext uri="{FF2B5EF4-FFF2-40B4-BE49-F238E27FC236}">
                <a16:creationId xmlns:a16="http://schemas.microsoft.com/office/drawing/2014/main" id="{9D9431EE-B031-4B65-8A58-D98A78A5DBD3}"/>
              </a:ext>
            </a:extLst>
          </p:cNvPr>
          <p:cNvSpPr txBox="1"/>
          <p:nvPr userDrawn="1"/>
        </p:nvSpPr>
        <p:spPr>
          <a:xfrm>
            <a:off x="4076700" y="1266819"/>
            <a:ext cx="8115300" cy="923330"/>
          </a:xfrm>
          <a:prstGeom prst="rect">
            <a:avLst/>
          </a:prstGeom>
          <a:noFill/>
        </p:spPr>
        <p:txBody>
          <a:bodyPr wrap="square" lIns="365760" tIns="0" rIns="365760" bIns="0" rtlCol="0">
            <a:spAutoFit/>
          </a:bodyPr>
          <a:lstStyle/>
          <a:p>
            <a:r>
              <a:rPr lang="en-US" sz="6000" dirty="0">
                <a:solidFill>
                  <a:schemeClr val="tx2"/>
                </a:solidFill>
                <a:latin typeface="+mj-lt"/>
              </a:rPr>
              <a:t>Contact Information</a:t>
            </a:r>
          </a:p>
        </p:txBody>
      </p:sp>
    </p:spTree>
    <p:extLst>
      <p:ext uri="{BB962C8B-B14F-4D97-AF65-F5344CB8AC3E}">
        <p14:creationId xmlns:p14="http://schemas.microsoft.com/office/powerpoint/2010/main" val="310766291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Simple Agenda w animatio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0"/>
            <a:ext cx="12191999" cy="5029199"/>
          </a:xfrm>
        </p:spPr>
        <p:txBody>
          <a:bodyPr lIns="457200" tIns="182880" rIns="182880" bIns="228600"/>
          <a:lstStyle>
            <a:lvl1pPr>
              <a:defRPr>
                <a:solidFill>
                  <a:schemeClr val="bg1"/>
                </a:solidFill>
              </a:defRPr>
            </a:lvl1pPr>
            <a:lvl2pPr>
              <a:defRPr>
                <a:solidFill>
                  <a:schemeClr val="bg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6445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0"/>
            <a:ext cx="12191999" cy="5029199"/>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5895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Color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tx2"/>
          </a:solidFill>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49062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04718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2" y="2194560"/>
            <a:ext cx="6092713"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34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594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algn="ctr"/>
            <a:endParaRPr lang="en-US"/>
          </a:p>
        </p:txBody>
      </p:sp>
    </p:spTree>
    <p:extLst>
      <p:ext uri="{BB962C8B-B14F-4D97-AF65-F5344CB8AC3E}">
        <p14:creationId xmlns:p14="http://schemas.microsoft.com/office/powerpoint/2010/main" val="363698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EB432B89-9F59-4088-BADB-1A7459791872}"/>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7" name="Text Placeholder 7">
            <a:extLst>
              <a:ext uri="{FF2B5EF4-FFF2-40B4-BE49-F238E27FC236}">
                <a16:creationId xmlns:a16="http://schemas.microsoft.com/office/drawing/2014/main" id="{5077624C-EEBC-4328-A3CF-4786047F5756}"/>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64114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algn="ctr"/>
            <a:endParaRPr lang="en-US"/>
          </a:p>
        </p:txBody>
      </p:sp>
      <p:sp>
        <p:nvSpPr>
          <p:cNvPr id="6" name="Text Placeholder 7">
            <a:extLst>
              <a:ext uri="{FF2B5EF4-FFF2-40B4-BE49-F238E27FC236}">
                <a16:creationId xmlns:a16="http://schemas.microsoft.com/office/drawing/2014/main" id="{1E83D872-0F8E-4936-96C7-CAE67208CC79}"/>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970132F-7C6D-4EC3-BF46-289A076E35BC}"/>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81683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0753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6610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3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Tree>
    <p:extLst>
      <p:ext uri="{BB962C8B-B14F-4D97-AF65-F5344CB8AC3E}">
        <p14:creationId xmlns:p14="http://schemas.microsoft.com/office/powerpoint/2010/main" val="165762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76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3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
        <p:nvSpPr>
          <p:cNvPr id="6" name="Text Placeholder 7">
            <a:extLst>
              <a:ext uri="{FF2B5EF4-FFF2-40B4-BE49-F238E27FC236}">
                <a16:creationId xmlns:a16="http://schemas.microsoft.com/office/drawing/2014/main" id="{9C05FFD3-2812-41AE-BF80-2BFA3255F72E}"/>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FA02A802-A323-4399-995F-A65B3B999BDF}"/>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65137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1BAB0FBC-8E21-43F1-95B6-7A1677589AA0}"/>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5B1A828-0854-4286-968F-62C4CE7EEC01}"/>
              </a:ext>
            </a:extLst>
          </p:cNvPr>
          <p:cNvSpPr>
            <a:spLocks noGrp="1"/>
          </p:cNvSpPr>
          <p:nvPr>
            <p:ph type="body" sz="quarter" idx="11"/>
          </p:nvPr>
        </p:nvSpPr>
        <p:spPr>
          <a:xfrm>
            <a:off x="8179816" y="1"/>
            <a:ext cx="4016346"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48213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A7A2B4-6B97-4983-BBE1-0E491171532D}"/>
              </a:ext>
            </a:extLst>
          </p:cNvPr>
          <p:cNvSpPr/>
          <p:nvPr userDrawn="1"/>
        </p:nvSpPr>
        <p:spPr>
          <a:xfrm>
            <a:off x="0" y="0"/>
            <a:ext cx="12192000" cy="194567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66032-4629-41F3-B2F5-3A261BA40574}"/>
              </a:ext>
            </a:extLst>
          </p:cNvPr>
          <p:cNvSpPr>
            <a:spLocks noGrp="1"/>
          </p:cNvSpPr>
          <p:nvPr>
            <p:ph type="title"/>
          </p:nvPr>
        </p:nvSpPr>
        <p:spPr>
          <a:xfrm>
            <a:off x="0" y="1945677"/>
            <a:ext cx="12192000" cy="3059459"/>
          </a:xfrm>
        </p:spPr>
        <p:txBody>
          <a:bodyPr lIns="731520" tIns="91440" rIns="914400" bIns="0" anchor="b">
            <a:noAutofit/>
          </a:bodyPr>
          <a:lstStyle>
            <a:lvl1pPr>
              <a:defRPr sz="7200">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31C0A31-DE1B-4761-B8E7-47428558EB40}"/>
              </a:ext>
            </a:extLst>
          </p:cNvPr>
          <p:cNvSpPr>
            <a:spLocks noGrp="1"/>
          </p:cNvSpPr>
          <p:nvPr>
            <p:ph idx="1"/>
          </p:nvPr>
        </p:nvSpPr>
        <p:spPr>
          <a:xfrm>
            <a:off x="0" y="5005137"/>
            <a:ext cx="12192000" cy="1848277"/>
          </a:xfrm>
        </p:spPr>
        <p:txBody>
          <a:bodyPr lIns="822960" tIns="91440" rIns="1554480" bIns="228600">
            <a:normAutofit/>
          </a:bodyPr>
          <a:lstStyle>
            <a:lvl1pPr marL="0" indent="0">
              <a:lnSpc>
                <a:spcPct val="100000"/>
              </a:lnSpc>
              <a:spcAft>
                <a:spcPts val="3000"/>
              </a:spcAft>
              <a:buNone/>
              <a:defRPr sz="3600">
                <a:solidFill>
                  <a:schemeClr val="accent1"/>
                </a:solidFill>
              </a:defRPr>
            </a:lvl1pPr>
            <a:lvl2pPr marL="457200" indent="0">
              <a:lnSpc>
                <a:spcPct val="100000"/>
              </a:lnSpc>
              <a:spcAft>
                <a:spcPts val="3000"/>
              </a:spcAft>
              <a:buNone/>
              <a:defRPr>
                <a:solidFill>
                  <a:srgbClr val="6B6B6B"/>
                </a:solidFill>
              </a:defRPr>
            </a:lvl2pPr>
          </a:lstStyle>
          <a:p>
            <a:pPr lvl="0"/>
            <a:r>
              <a:rPr lang="en-US" dirty="0"/>
              <a:t>Click to edit Master text styles</a:t>
            </a:r>
          </a:p>
        </p:txBody>
      </p:sp>
      <p:grpSp>
        <p:nvGrpSpPr>
          <p:cNvPr id="5" name="Group 4">
            <a:extLst>
              <a:ext uri="{FF2B5EF4-FFF2-40B4-BE49-F238E27FC236}">
                <a16:creationId xmlns:a16="http://schemas.microsoft.com/office/drawing/2014/main" id="{ED825072-E15C-45CC-BFC9-7E5B3D2F7040}"/>
              </a:ext>
            </a:extLst>
          </p:cNvPr>
          <p:cNvGrpSpPr/>
          <p:nvPr userDrawn="1"/>
        </p:nvGrpSpPr>
        <p:grpSpPr>
          <a:xfrm>
            <a:off x="8683246" y="241319"/>
            <a:ext cx="2784923" cy="1463040"/>
            <a:chOff x="9123255" y="28933"/>
            <a:chExt cx="2784923" cy="1463040"/>
          </a:xfrm>
        </p:grpSpPr>
        <p:pic>
          <p:nvPicPr>
            <p:cNvPr id="6" name="Picture 5">
              <a:extLst>
                <a:ext uri="{FF2B5EF4-FFF2-40B4-BE49-F238E27FC236}">
                  <a16:creationId xmlns:a16="http://schemas.microsoft.com/office/drawing/2014/main" id="{2DFBD2CE-0D93-4691-AF62-351A200AEFF9}"/>
                </a:ext>
              </a:extLst>
            </p:cNvPr>
            <p:cNvPicPr>
              <a:picLocks noChangeAspect="1"/>
            </p:cNvPicPr>
            <p:nvPr userDrawn="1"/>
          </p:nvPicPr>
          <p:blipFill rotWithShape="1">
            <a:blip r:embed="rId2"/>
            <a:srcRect l="52543"/>
            <a:stretch/>
          </p:blipFill>
          <p:spPr>
            <a:xfrm>
              <a:off x="10599606" y="74653"/>
              <a:ext cx="1308572" cy="1371600"/>
            </a:xfrm>
            <a:prstGeom prst="rect">
              <a:avLst/>
            </a:prstGeom>
          </p:spPr>
        </p:pic>
        <p:pic>
          <p:nvPicPr>
            <p:cNvPr id="8" name="Picture 7">
              <a:extLst>
                <a:ext uri="{FF2B5EF4-FFF2-40B4-BE49-F238E27FC236}">
                  <a16:creationId xmlns:a16="http://schemas.microsoft.com/office/drawing/2014/main" id="{9B2C3A8C-9291-438A-A725-DE5DF302EC44}"/>
                </a:ext>
              </a:extLst>
            </p:cNvPr>
            <p:cNvPicPr>
              <a:picLocks noChangeAspect="1"/>
            </p:cNvPicPr>
            <p:nvPr userDrawn="1"/>
          </p:nvPicPr>
          <p:blipFill>
            <a:blip r:embed="rId3"/>
            <a:stretch>
              <a:fillRect/>
            </a:stretch>
          </p:blipFill>
          <p:spPr>
            <a:xfrm>
              <a:off x="9123255" y="28933"/>
              <a:ext cx="1476351" cy="1463040"/>
            </a:xfrm>
            <a:prstGeom prst="rect">
              <a:avLst/>
            </a:prstGeom>
          </p:spPr>
        </p:pic>
      </p:grpSp>
      <p:sp>
        <p:nvSpPr>
          <p:cNvPr id="7" name="TextBox 6">
            <a:extLst>
              <a:ext uri="{FF2B5EF4-FFF2-40B4-BE49-F238E27FC236}">
                <a16:creationId xmlns:a16="http://schemas.microsoft.com/office/drawing/2014/main" id="{A9E0CA92-7A55-46AA-A763-CDB3620CA7AD}"/>
              </a:ext>
            </a:extLst>
          </p:cNvPr>
          <p:cNvSpPr txBox="1"/>
          <p:nvPr userDrawn="1"/>
        </p:nvSpPr>
        <p:spPr>
          <a:xfrm>
            <a:off x="1" y="534258"/>
            <a:ext cx="7287578" cy="877163"/>
          </a:xfrm>
          <a:prstGeom prst="rect">
            <a:avLst/>
          </a:prstGeom>
          <a:noFill/>
        </p:spPr>
        <p:txBody>
          <a:bodyPr wrap="square" lIns="731520" tIns="0" rIns="0" bIns="0" rtlCol="0">
            <a:spAutoFit/>
          </a:bodyPr>
          <a:lstStyle/>
          <a:p>
            <a:pPr>
              <a:spcBef>
                <a:spcPts val="0"/>
              </a:spcBef>
              <a:spcAft>
                <a:spcPts val="600"/>
              </a:spcAft>
            </a:pPr>
            <a:r>
              <a:rPr lang="en-US" sz="2000" dirty="0">
                <a:solidFill>
                  <a:schemeClr val="bg1"/>
                </a:solidFill>
                <a:latin typeface="+mj-lt"/>
              </a:rPr>
              <a:t>U.S. Department of Health and Human Services</a:t>
            </a:r>
          </a:p>
          <a:p>
            <a:pPr>
              <a:spcBef>
                <a:spcPts val="0"/>
              </a:spcBef>
              <a:spcAft>
                <a:spcPts val="600"/>
              </a:spcAft>
            </a:pPr>
            <a:r>
              <a:rPr lang="en-US" sz="3200" dirty="0">
                <a:solidFill>
                  <a:schemeClr val="bg1"/>
                </a:solidFill>
                <a:latin typeface="+mj-lt"/>
              </a:rPr>
              <a:t>Office of Inspector General</a:t>
            </a:r>
          </a:p>
        </p:txBody>
      </p:sp>
    </p:spTree>
    <p:extLst>
      <p:ext uri="{BB962C8B-B14F-4D97-AF65-F5344CB8AC3E}">
        <p14:creationId xmlns:p14="http://schemas.microsoft.com/office/powerpoint/2010/main" val="28519317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lorful Agenda 5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254381"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2659265"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5B1C38-CB58-4140-9B07-A26E368AF4F6}"/>
              </a:ext>
            </a:extLst>
          </p:cNvPr>
          <p:cNvSpPr/>
          <p:nvPr userDrawn="1"/>
        </p:nvSpPr>
        <p:spPr>
          <a:xfrm>
            <a:off x="5064149"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70825C4-046E-4D70-AD41-3BA62FFE5179}"/>
              </a:ext>
            </a:extLst>
          </p:cNvPr>
          <p:cNvSpPr/>
          <p:nvPr userDrawn="1"/>
        </p:nvSpPr>
        <p:spPr>
          <a:xfrm>
            <a:off x="7469033"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90B0149-C7AE-409F-BDDC-A4CCCB3CEAF7}"/>
              </a:ext>
            </a:extLst>
          </p:cNvPr>
          <p:cNvSpPr/>
          <p:nvPr userDrawn="1"/>
        </p:nvSpPr>
        <p:spPr>
          <a:xfrm>
            <a:off x="9873918"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091F265C-781A-43FD-AE81-90B97EB5DF52}"/>
              </a:ext>
            </a:extLst>
          </p:cNvPr>
          <p:cNvSpPr>
            <a:spLocks noGrp="1"/>
          </p:cNvSpPr>
          <p:nvPr>
            <p:ph type="body" sz="quarter" idx="10" hasCustomPrompt="1"/>
          </p:nvPr>
        </p:nvSpPr>
        <p:spPr>
          <a:xfrm>
            <a:off x="466725" y="2303349"/>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3" name="Text Placeholder 11">
            <a:extLst>
              <a:ext uri="{FF2B5EF4-FFF2-40B4-BE49-F238E27FC236}">
                <a16:creationId xmlns:a16="http://schemas.microsoft.com/office/drawing/2014/main" id="{98DCBB58-ED39-4AD7-98A4-5D616AB4B2FE}"/>
              </a:ext>
            </a:extLst>
          </p:cNvPr>
          <p:cNvSpPr>
            <a:spLocks noGrp="1"/>
          </p:cNvSpPr>
          <p:nvPr>
            <p:ph type="body" sz="quarter" idx="11" hasCustomPrompt="1"/>
          </p:nvPr>
        </p:nvSpPr>
        <p:spPr>
          <a:xfrm>
            <a:off x="2868475" y="2297763"/>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4" name="Text Placeholder 11">
            <a:extLst>
              <a:ext uri="{FF2B5EF4-FFF2-40B4-BE49-F238E27FC236}">
                <a16:creationId xmlns:a16="http://schemas.microsoft.com/office/drawing/2014/main" id="{F216A88A-3B13-440C-AE08-58A090C63C28}"/>
              </a:ext>
            </a:extLst>
          </p:cNvPr>
          <p:cNvSpPr>
            <a:spLocks noGrp="1"/>
          </p:cNvSpPr>
          <p:nvPr>
            <p:ph type="body" sz="quarter" idx="12" hasCustomPrompt="1"/>
          </p:nvPr>
        </p:nvSpPr>
        <p:spPr>
          <a:xfrm>
            <a:off x="5273359" y="2297763"/>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
        <p:nvSpPr>
          <p:cNvPr id="15" name="Text Placeholder 11">
            <a:extLst>
              <a:ext uri="{FF2B5EF4-FFF2-40B4-BE49-F238E27FC236}">
                <a16:creationId xmlns:a16="http://schemas.microsoft.com/office/drawing/2014/main" id="{249D1246-2024-485B-8AE8-8572C501B032}"/>
              </a:ext>
            </a:extLst>
          </p:cNvPr>
          <p:cNvSpPr>
            <a:spLocks noGrp="1"/>
          </p:cNvSpPr>
          <p:nvPr>
            <p:ph type="body" sz="quarter" idx="13" hasCustomPrompt="1"/>
          </p:nvPr>
        </p:nvSpPr>
        <p:spPr>
          <a:xfrm>
            <a:off x="7678243" y="2312802"/>
            <a:ext cx="1671638" cy="1327150"/>
          </a:xfrm>
        </p:spPr>
        <p:txBody>
          <a:bodyPr lIns="0" tIns="0" rIns="0" bIns="0">
            <a:noAutofit/>
          </a:bodyPr>
          <a:lstStyle>
            <a:lvl1pPr>
              <a:defRPr sz="1000">
                <a:solidFill>
                  <a:schemeClr val="accent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fourth section (it is optional to make sections different colors). Size: 1.5 inches tall. Center icon inside circle. Then delete text box.</a:t>
            </a:r>
          </a:p>
          <a:p>
            <a:pPr lvl="0"/>
            <a:endParaRPr lang="en-US" dirty="0"/>
          </a:p>
        </p:txBody>
      </p:sp>
      <p:sp>
        <p:nvSpPr>
          <p:cNvPr id="16" name="Text Placeholder 11">
            <a:extLst>
              <a:ext uri="{FF2B5EF4-FFF2-40B4-BE49-F238E27FC236}">
                <a16:creationId xmlns:a16="http://schemas.microsoft.com/office/drawing/2014/main" id="{AD424636-F043-43BB-8617-489480BC0261}"/>
              </a:ext>
            </a:extLst>
          </p:cNvPr>
          <p:cNvSpPr>
            <a:spLocks noGrp="1"/>
          </p:cNvSpPr>
          <p:nvPr>
            <p:ph type="body" sz="quarter" idx="14" hasCustomPrompt="1"/>
          </p:nvPr>
        </p:nvSpPr>
        <p:spPr>
          <a:xfrm>
            <a:off x="10083128" y="2312802"/>
            <a:ext cx="1671638" cy="1327150"/>
          </a:xfrm>
        </p:spPr>
        <p:txBody>
          <a:bodyPr lIns="0" tIns="0" rIns="0" bIns="0">
            <a:noAutofit/>
          </a:bodyPr>
          <a:lstStyle>
            <a:lvl1pPr>
              <a:defRPr sz="1000">
                <a:solidFill>
                  <a:schemeClr val="accent6"/>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fifth section (it is optional to make sections different colors). Size: 1.5 inches tall. Center icon inside circle. Then delete text box.</a:t>
            </a:r>
          </a:p>
          <a:p>
            <a:pPr lvl="0"/>
            <a:endParaRPr lang="en-US" dirty="0"/>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254381" y="411017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2659265" y="4110178"/>
            <a:ext cx="2090058" cy="1525588"/>
          </a:xfrm>
        </p:spPr>
        <p:txBody>
          <a:bodyPr lIns="0" tIns="0" rIns="0" bIns="0">
            <a:normAutofit/>
          </a:bodyPr>
          <a:lstStyle>
            <a:lvl1pPr algn="ctr">
              <a:defRPr sz="2800">
                <a:solidFill>
                  <a:schemeClr val="tx2"/>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5064149" y="411017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7469033" y="4110178"/>
            <a:ext cx="2090058" cy="1525588"/>
          </a:xfrm>
        </p:spPr>
        <p:txBody>
          <a:bodyPr lIns="0" tIns="0" rIns="0" bIns="0">
            <a:normAutofit/>
          </a:bodyPr>
          <a:lstStyle>
            <a:lvl1pPr algn="ctr">
              <a:defRPr sz="2800">
                <a:solidFill>
                  <a:schemeClr val="accent2"/>
                </a:solidFill>
                <a:latin typeface="+mj-lt"/>
              </a:defRPr>
            </a:lvl1pPr>
          </a:lstStyle>
          <a:p>
            <a:pPr lvl="0"/>
            <a:r>
              <a:rPr lang="en-US" dirty="0"/>
              <a:t>Section Four Topic</a:t>
            </a:r>
          </a:p>
        </p:txBody>
      </p:sp>
      <p:sp>
        <p:nvSpPr>
          <p:cNvPr id="22" name="Text Placeholder 17">
            <a:extLst>
              <a:ext uri="{FF2B5EF4-FFF2-40B4-BE49-F238E27FC236}">
                <a16:creationId xmlns:a16="http://schemas.microsoft.com/office/drawing/2014/main" id="{3A8FBEB6-6959-45B6-BAEA-13C53969504E}"/>
              </a:ext>
            </a:extLst>
          </p:cNvPr>
          <p:cNvSpPr>
            <a:spLocks noGrp="1"/>
          </p:cNvSpPr>
          <p:nvPr>
            <p:ph type="body" sz="quarter" idx="19" hasCustomPrompt="1"/>
          </p:nvPr>
        </p:nvSpPr>
        <p:spPr>
          <a:xfrm>
            <a:off x="9873918" y="4110178"/>
            <a:ext cx="2090058" cy="1525588"/>
          </a:xfrm>
        </p:spPr>
        <p:txBody>
          <a:bodyPr lIns="0" tIns="0" rIns="0" bIns="0">
            <a:normAutofit/>
          </a:bodyPr>
          <a:lstStyle>
            <a:lvl1pPr algn="ctr">
              <a:defRPr sz="2800">
                <a:solidFill>
                  <a:schemeClr val="accent6"/>
                </a:solidFill>
                <a:latin typeface="+mj-lt"/>
              </a:defRPr>
            </a:lvl1pPr>
          </a:lstStyle>
          <a:p>
            <a:pPr lvl="0"/>
            <a:r>
              <a:rPr lang="en-US" dirty="0"/>
              <a:t>Section Five Topic</a:t>
            </a:r>
          </a:p>
        </p:txBody>
      </p:sp>
    </p:spTree>
    <p:extLst>
      <p:ext uri="{BB962C8B-B14F-4D97-AF65-F5344CB8AC3E}">
        <p14:creationId xmlns:p14="http://schemas.microsoft.com/office/powerpoint/2010/main" val="29825621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lorful Agenda 4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969399"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3697421"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5B1C38-CB58-4140-9B07-A26E368AF4F6}"/>
              </a:ext>
            </a:extLst>
          </p:cNvPr>
          <p:cNvSpPr/>
          <p:nvPr userDrawn="1"/>
        </p:nvSpPr>
        <p:spPr>
          <a:xfrm>
            <a:off x="6411687"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70825C4-046E-4D70-AD41-3BA62FFE5179}"/>
              </a:ext>
            </a:extLst>
          </p:cNvPr>
          <p:cNvSpPr/>
          <p:nvPr userDrawn="1"/>
        </p:nvSpPr>
        <p:spPr>
          <a:xfrm>
            <a:off x="9112205"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091F265C-781A-43FD-AE81-90B97EB5DF52}"/>
              </a:ext>
            </a:extLst>
          </p:cNvPr>
          <p:cNvSpPr>
            <a:spLocks noGrp="1"/>
          </p:cNvSpPr>
          <p:nvPr>
            <p:ph type="body" sz="quarter" idx="10" hasCustomPrompt="1"/>
          </p:nvPr>
        </p:nvSpPr>
        <p:spPr>
          <a:xfrm>
            <a:off x="1181743" y="2303349"/>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969399" y="411017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3697421" y="4110178"/>
            <a:ext cx="2090058" cy="1525588"/>
          </a:xfrm>
        </p:spPr>
        <p:txBody>
          <a:bodyPr lIns="0" tIns="0" rIns="0" bIns="0">
            <a:normAutofit/>
          </a:bodyPr>
          <a:lstStyle>
            <a:lvl1pPr algn="ctr">
              <a:defRPr sz="2800">
                <a:solidFill>
                  <a:schemeClr val="tx2"/>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6411687" y="411017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9112205" y="4110178"/>
            <a:ext cx="2090058" cy="1525588"/>
          </a:xfrm>
        </p:spPr>
        <p:txBody>
          <a:bodyPr lIns="0" tIns="0" rIns="0" bIns="0">
            <a:normAutofit/>
          </a:bodyPr>
          <a:lstStyle>
            <a:lvl1pPr algn="ctr">
              <a:defRPr sz="2800">
                <a:solidFill>
                  <a:schemeClr val="accent2"/>
                </a:solidFill>
                <a:latin typeface="+mj-lt"/>
              </a:defRPr>
            </a:lvl1pPr>
          </a:lstStyle>
          <a:p>
            <a:pPr lvl="0"/>
            <a:r>
              <a:rPr lang="en-US" dirty="0"/>
              <a:t>Section Four Topic</a:t>
            </a:r>
          </a:p>
        </p:txBody>
      </p:sp>
      <p:sp>
        <p:nvSpPr>
          <p:cNvPr id="16" name="Text Placeholder 11">
            <a:extLst>
              <a:ext uri="{FF2B5EF4-FFF2-40B4-BE49-F238E27FC236}">
                <a16:creationId xmlns:a16="http://schemas.microsoft.com/office/drawing/2014/main" id="{70733E05-1544-45D6-B5DE-5FD0C7E3504F}"/>
              </a:ext>
            </a:extLst>
          </p:cNvPr>
          <p:cNvSpPr>
            <a:spLocks noGrp="1"/>
          </p:cNvSpPr>
          <p:nvPr>
            <p:ph type="body" sz="quarter" idx="11" hasCustomPrompt="1"/>
          </p:nvPr>
        </p:nvSpPr>
        <p:spPr>
          <a:xfrm>
            <a:off x="3906631" y="2297763"/>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7" name="Text Placeholder 11">
            <a:extLst>
              <a:ext uri="{FF2B5EF4-FFF2-40B4-BE49-F238E27FC236}">
                <a16:creationId xmlns:a16="http://schemas.microsoft.com/office/drawing/2014/main" id="{336D7A50-1EAD-4F13-8DD7-C57E49EFA7EF}"/>
              </a:ext>
            </a:extLst>
          </p:cNvPr>
          <p:cNvSpPr>
            <a:spLocks noGrp="1"/>
          </p:cNvSpPr>
          <p:nvPr>
            <p:ph type="body" sz="quarter" idx="12" hasCustomPrompt="1"/>
          </p:nvPr>
        </p:nvSpPr>
        <p:spPr>
          <a:xfrm>
            <a:off x="6620897" y="2303349"/>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
        <p:nvSpPr>
          <p:cNvPr id="22" name="Text Placeholder 11">
            <a:extLst>
              <a:ext uri="{FF2B5EF4-FFF2-40B4-BE49-F238E27FC236}">
                <a16:creationId xmlns:a16="http://schemas.microsoft.com/office/drawing/2014/main" id="{7F470AF5-3555-401E-B751-37BAF8BA2C17}"/>
              </a:ext>
            </a:extLst>
          </p:cNvPr>
          <p:cNvSpPr>
            <a:spLocks noGrp="1"/>
          </p:cNvSpPr>
          <p:nvPr>
            <p:ph type="body" sz="quarter" idx="13" hasCustomPrompt="1"/>
          </p:nvPr>
        </p:nvSpPr>
        <p:spPr>
          <a:xfrm>
            <a:off x="9321415" y="2297763"/>
            <a:ext cx="1671638" cy="1327150"/>
          </a:xfrm>
        </p:spPr>
        <p:txBody>
          <a:bodyPr lIns="0" tIns="0" rIns="0" bIns="0">
            <a:noAutofit/>
          </a:bodyPr>
          <a:lstStyle>
            <a:lvl1pPr>
              <a:defRPr sz="1000">
                <a:solidFill>
                  <a:schemeClr val="accent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fourth section (it is optional to make sections different colors). Size: 1.5 inches tall. Center icon inside circle. Then delete text box.</a:t>
            </a:r>
          </a:p>
          <a:p>
            <a:pPr lvl="0"/>
            <a:endParaRPr lang="en-US" dirty="0"/>
          </a:p>
        </p:txBody>
      </p:sp>
    </p:spTree>
    <p:extLst>
      <p:ext uri="{BB962C8B-B14F-4D97-AF65-F5344CB8AC3E}">
        <p14:creationId xmlns:p14="http://schemas.microsoft.com/office/powerpoint/2010/main" val="6947191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lorful Agenda 3 topic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lumMod val="65000"/>
                  </a:schemeClr>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1D4F804-A30E-4A0C-8C90-AB49E5C633B0}"/>
              </a:ext>
            </a:extLst>
          </p:cNvPr>
          <p:cNvSpPr/>
          <p:nvPr userDrawn="1"/>
        </p:nvSpPr>
        <p:spPr>
          <a:xfrm>
            <a:off x="1513398"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B3901BC-C3C7-4264-BF72-1C8A68F62035}"/>
              </a:ext>
            </a:extLst>
          </p:cNvPr>
          <p:cNvSpPr/>
          <p:nvPr userDrawn="1"/>
        </p:nvSpPr>
        <p:spPr>
          <a:xfrm>
            <a:off x="4992342"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245B1C38-CB58-4140-9B07-A26E368AF4F6}"/>
              </a:ext>
            </a:extLst>
          </p:cNvPr>
          <p:cNvSpPr/>
          <p:nvPr userDrawn="1"/>
        </p:nvSpPr>
        <p:spPr>
          <a:xfrm>
            <a:off x="8471286" y="1842576"/>
            <a:ext cx="2090058" cy="2103796"/>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1513398" y="4111648"/>
            <a:ext cx="2090058" cy="1525588"/>
          </a:xfrm>
        </p:spPr>
        <p:txBody>
          <a:bodyPr lIns="0" tIns="0" rIns="0" bIns="0">
            <a:normAutofit/>
          </a:bodyPr>
          <a:lstStyle>
            <a:lvl1pPr algn="ctr">
              <a:defRPr sz="2800">
                <a:solidFill>
                  <a:schemeClr val="accent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5000171" y="4111648"/>
            <a:ext cx="2090058" cy="1525588"/>
          </a:xfrm>
        </p:spPr>
        <p:txBody>
          <a:bodyPr lIns="0" tIns="0" rIns="0" bIns="0">
            <a:normAutofit/>
          </a:bodyPr>
          <a:lstStyle>
            <a:lvl1pPr algn="ctr">
              <a:defRPr sz="2800">
                <a:solidFill>
                  <a:schemeClr val="tx2"/>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8471286" y="4111648"/>
            <a:ext cx="2090058" cy="1525588"/>
          </a:xfrm>
        </p:spPr>
        <p:txBody>
          <a:bodyPr lIns="0" tIns="0" rIns="0" bIns="0">
            <a:normAutofit/>
          </a:bodyPr>
          <a:lstStyle>
            <a:lvl1pPr algn="ctr">
              <a:defRPr sz="2800">
                <a:solidFill>
                  <a:schemeClr val="accent3"/>
                </a:solidFill>
                <a:latin typeface="+mj-lt"/>
              </a:defRPr>
            </a:lvl1pPr>
          </a:lstStyle>
          <a:p>
            <a:pPr lvl="0"/>
            <a:r>
              <a:rPr lang="en-US" dirty="0"/>
              <a:t>Section Three Topic</a:t>
            </a:r>
          </a:p>
        </p:txBody>
      </p:sp>
      <p:sp>
        <p:nvSpPr>
          <p:cNvPr id="15" name="Text Placeholder 11">
            <a:extLst>
              <a:ext uri="{FF2B5EF4-FFF2-40B4-BE49-F238E27FC236}">
                <a16:creationId xmlns:a16="http://schemas.microsoft.com/office/drawing/2014/main" id="{9374984F-DBF4-45B2-A1A4-94591959DB79}"/>
              </a:ext>
            </a:extLst>
          </p:cNvPr>
          <p:cNvSpPr>
            <a:spLocks noGrp="1"/>
          </p:cNvSpPr>
          <p:nvPr>
            <p:ph type="body" sz="quarter" idx="10" hasCustomPrompt="1"/>
          </p:nvPr>
        </p:nvSpPr>
        <p:spPr>
          <a:xfrm>
            <a:off x="1722608" y="2297763"/>
            <a:ext cx="1671638" cy="1327150"/>
          </a:xfrm>
        </p:spPr>
        <p:txBody>
          <a:bodyPr lIns="0" tIns="0" rIns="0" bIns="0">
            <a:noAutofit/>
          </a:bodyPr>
          <a:lstStyle>
            <a:lvl1pPr>
              <a:defRPr sz="1000">
                <a:solidFill>
                  <a:schemeClr val="accent1"/>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first section. Size: 1.5 inches tall. Center icon inside circle. Then delete text box.</a:t>
            </a:r>
          </a:p>
          <a:p>
            <a:pPr lvl="0"/>
            <a:endParaRPr lang="en-US" dirty="0"/>
          </a:p>
        </p:txBody>
      </p:sp>
      <p:sp>
        <p:nvSpPr>
          <p:cNvPr id="16" name="Text Placeholder 11">
            <a:extLst>
              <a:ext uri="{FF2B5EF4-FFF2-40B4-BE49-F238E27FC236}">
                <a16:creationId xmlns:a16="http://schemas.microsoft.com/office/drawing/2014/main" id="{F17D4623-8A0A-4EF8-ACAE-E62AD9187995}"/>
              </a:ext>
            </a:extLst>
          </p:cNvPr>
          <p:cNvSpPr>
            <a:spLocks noGrp="1"/>
          </p:cNvSpPr>
          <p:nvPr>
            <p:ph type="body" sz="quarter" idx="11" hasCustomPrompt="1"/>
          </p:nvPr>
        </p:nvSpPr>
        <p:spPr>
          <a:xfrm>
            <a:off x="5209381" y="2297763"/>
            <a:ext cx="1671638" cy="1327150"/>
          </a:xfrm>
        </p:spPr>
        <p:txBody>
          <a:bodyPr lIns="0" tIns="0" rIns="0" bIns="0">
            <a:noAutofit/>
          </a:bodyPr>
          <a:lstStyle>
            <a:lvl1pPr>
              <a:defRPr sz="1000">
                <a:solidFill>
                  <a:schemeClr val="tx2"/>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second section (it is optional to make sections different colors). Size: 1.5 inches tall. Center icon inside circle. Then delete text box.</a:t>
            </a:r>
          </a:p>
          <a:p>
            <a:pPr lvl="0"/>
            <a:endParaRPr lang="en-US" dirty="0"/>
          </a:p>
        </p:txBody>
      </p:sp>
      <p:sp>
        <p:nvSpPr>
          <p:cNvPr id="17" name="Text Placeholder 11">
            <a:extLst>
              <a:ext uri="{FF2B5EF4-FFF2-40B4-BE49-F238E27FC236}">
                <a16:creationId xmlns:a16="http://schemas.microsoft.com/office/drawing/2014/main" id="{78ECB9DB-15E6-4CE3-B7F4-0FE5EFC7571B}"/>
              </a:ext>
            </a:extLst>
          </p:cNvPr>
          <p:cNvSpPr>
            <a:spLocks noGrp="1"/>
          </p:cNvSpPr>
          <p:nvPr>
            <p:ph type="body" sz="quarter" idx="12" hasCustomPrompt="1"/>
          </p:nvPr>
        </p:nvSpPr>
        <p:spPr>
          <a:xfrm>
            <a:off x="8680496" y="2297763"/>
            <a:ext cx="1671638" cy="1327150"/>
          </a:xfrm>
        </p:spPr>
        <p:txBody>
          <a:bodyPr lIns="0" tIns="0" rIns="0" bIns="0">
            <a:noAutofit/>
          </a:bodyPr>
          <a:lstStyle>
            <a:lvl1pPr>
              <a:defRPr sz="1000">
                <a:solidFill>
                  <a:schemeClr val="accent3"/>
                </a:solidFill>
                <a:sym typeface="Wingdings" panose="05000000000000000000" pitchFamily="2" charset="2"/>
              </a:defRPr>
            </a:lvl1pPr>
          </a:lstStyle>
          <a:p>
            <a:pPr lvl="0"/>
            <a:r>
              <a:rPr lang="en-US" dirty="0"/>
              <a:t>Insert an icon by going to </a:t>
            </a:r>
            <a:r>
              <a:rPr lang="en-US" dirty="0" err="1"/>
              <a:t>InsertIcon</a:t>
            </a:r>
            <a:r>
              <a:rPr lang="en-US" dirty="0"/>
              <a:t>. Color: the color of your third section (it is optional to make sections different colors). Size: 1.5 inches tall. Center icon inside circle. Then delete text box.</a:t>
            </a:r>
          </a:p>
          <a:p>
            <a:pPr lvl="0"/>
            <a:endParaRPr lang="en-US" dirty="0"/>
          </a:p>
        </p:txBody>
      </p:sp>
    </p:spTree>
    <p:extLst>
      <p:ext uri="{BB962C8B-B14F-4D97-AF65-F5344CB8AC3E}">
        <p14:creationId xmlns:p14="http://schemas.microsoft.com/office/powerpoint/2010/main" val="34040379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Blue Agenda 5 topic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90B0149-C7AE-409F-BDDC-A4CCCB3CEAF7}"/>
              </a:ext>
            </a:extLst>
          </p:cNvPr>
          <p:cNvSpPr/>
          <p:nvPr userDrawn="1"/>
        </p:nvSpPr>
        <p:spPr>
          <a:xfrm>
            <a:off x="10418345"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5</a:t>
            </a:r>
          </a:p>
        </p:txBody>
      </p: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254381"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2659265"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5064149"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7469033"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Four Topic</a:t>
            </a:r>
          </a:p>
        </p:txBody>
      </p:sp>
      <p:sp>
        <p:nvSpPr>
          <p:cNvPr id="22" name="Text Placeholder 17">
            <a:extLst>
              <a:ext uri="{FF2B5EF4-FFF2-40B4-BE49-F238E27FC236}">
                <a16:creationId xmlns:a16="http://schemas.microsoft.com/office/drawing/2014/main" id="{3A8FBEB6-6959-45B6-BAEA-13C53969504E}"/>
              </a:ext>
            </a:extLst>
          </p:cNvPr>
          <p:cNvSpPr>
            <a:spLocks noGrp="1"/>
          </p:cNvSpPr>
          <p:nvPr>
            <p:ph type="body" sz="quarter" idx="19" hasCustomPrompt="1"/>
          </p:nvPr>
        </p:nvSpPr>
        <p:spPr>
          <a:xfrm>
            <a:off x="9873918"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Five Topic</a:t>
            </a:r>
          </a:p>
        </p:txBody>
      </p:sp>
      <p:sp>
        <p:nvSpPr>
          <p:cNvPr id="23" name="Oval 22">
            <a:extLst>
              <a:ext uri="{FF2B5EF4-FFF2-40B4-BE49-F238E27FC236}">
                <a16:creationId xmlns:a16="http://schemas.microsoft.com/office/drawing/2014/main" id="{37AFE388-048E-45E3-8445-2BBCC04DB4B2}"/>
              </a:ext>
            </a:extLst>
          </p:cNvPr>
          <p:cNvSpPr/>
          <p:nvPr userDrawn="1"/>
        </p:nvSpPr>
        <p:spPr>
          <a:xfrm>
            <a:off x="8056862"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4</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563880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3247094"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84221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1</a:t>
            </a:r>
          </a:p>
        </p:txBody>
      </p:sp>
    </p:spTree>
    <p:extLst>
      <p:ext uri="{BB962C8B-B14F-4D97-AF65-F5344CB8AC3E}">
        <p14:creationId xmlns:p14="http://schemas.microsoft.com/office/powerpoint/2010/main" val="10175295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Blue Agenda 4 topic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631750"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3570547"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6509344"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1" name="Text Placeholder 17">
            <a:extLst>
              <a:ext uri="{FF2B5EF4-FFF2-40B4-BE49-F238E27FC236}">
                <a16:creationId xmlns:a16="http://schemas.microsoft.com/office/drawing/2014/main" id="{3A3CAAA8-5BB5-4129-8275-099C69B0735B}"/>
              </a:ext>
            </a:extLst>
          </p:cNvPr>
          <p:cNvSpPr>
            <a:spLocks noGrp="1"/>
          </p:cNvSpPr>
          <p:nvPr>
            <p:ph type="body" sz="quarter" idx="18" hasCustomPrompt="1"/>
          </p:nvPr>
        </p:nvSpPr>
        <p:spPr>
          <a:xfrm>
            <a:off x="9448141" y="3745797"/>
            <a:ext cx="2090058" cy="1525588"/>
          </a:xfrm>
        </p:spPr>
        <p:txBody>
          <a:bodyPr lIns="0" tIns="0" rIns="0" bIns="0">
            <a:normAutofit/>
          </a:bodyPr>
          <a:lstStyle>
            <a:lvl1pPr algn="ctr">
              <a:defRPr sz="2800">
                <a:solidFill>
                  <a:schemeClr val="bg1"/>
                </a:solidFill>
                <a:latin typeface="+mj-lt"/>
              </a:defRPr>
            </a:lvl1pPr>
          </a:lstStyle>
          <a:p>
            <a:pPr lvl="0"/>
            <a:r>
              <a:rPr lang="en-US" dirty="0"/>
              <a:t>Section Four Topic</a:t>
            </a:r>
          </a:p>
        </p:txBody>
      </p:sp>
      <p:sp>
        <p:nvSpPr>
          <p:cNvPr id="23" name="Oval 22">
            <a:extLst>
              <a:ext uri="{FF2B5EF4-FFF2-40B4-BE49-F238E27FC236}">
                <a16:creationId xmlns:a16="http://schemas.microsoft.com/office/drawing/2014/main" id="{37AFE388-048E-45E3-8445-2BBCC04DB4B2}"/>
              </a:ext>
            </a:extLst>
          </p:cNvPr>
          <p:cNvSpPr/>
          <p:nvPr userDrawn="1"/>
        </p:nvSpPr>
        <p:spPr>
          <a:xfrm>
            <a:off x="1003597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4</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7102009"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415354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1219579"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1</a:t>
            </a:r>
          </a:p>
        </p:txBody>
      </p:sp>
    </p:spTree>
    <p:extLst>
      <p:ext uri="{BB962C8B-B14F-4D97-AF65-F5344CB8AC3E}">
        <p14:creationId xmlns:p14="http://schemas.microsoft.com/office/powerpoint/2010/main" val="18025681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ue Agenda 3 topic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lvl1pPr>
              <a:defRPr>
                <a:solidFill>
                  <a:schemeClr val="bg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F67D6AB0-6E75-46B2-B81E-A419CCC283C1}"/>
              </a:ext>
            </a:extLst>
          </p:cNvPr>
          <p:cNvCxnSpPr/>
          <p:nvPr userDrawn="1"/>
        </p:nvCxnSpPr>
        <p:spPr>
          <a:xfrm>
            <a:off x="0" y="2894474"/>
            <a:ext cx="12192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AB404C6C-3307-4847-AAB7-BE9936922BAD}"/>
              </a:ext>
            </a:extLst>
          </p:cNvPr>
          <p:cNvSpPr>
            <a:spLocks noGrp="1"/>
          </p:cNvSpPr>
          <p:nvPr>
            <p:ph type="body" sz="quarter" idx="15" hasCustomPrompt="1"/>
          </p:nvPr>
        </p:nvSpPr>
        <p:spPr>
          <a:xfrm>
            <a:off x="1131201"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One Topic</a:t>
            </a:r>
          </a:p>
        </p:txBody>
      </p:sp>
      <p:sp>
        <p:nvSpPr>
          <p:cNvPr id="19" name="Text Placeholder 17">
            <a:extLst>
              <a:ext uri="{FF2B5EF4-FFF2-40B4-BE49-F238E27FC236}">
                <a16:creationId xmlns:a16="http://schemas.microsoft.com/office/drawing/2014/main" id="{A236B065-DD9E-4C77-9C83-EE1569E2029D}"/>
              </a:ext>
            </a:extLst>
          </p:cNvPr>
          <p:cNvSpPr>
            <a:spLocks noGrp="1"/>
          </p:cNvSpPr>
          <p:nvPr>
            <p:ph type="body" sz="quarter" idx="16" hasCustomPrompt="1"/>
          </p:nvPr>
        </p:nvSpPr>
        <p:spPr>
          <a:xfrm>
            <a:off x="4988775"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Two Topic</a:t>
            </a:r>
          </a:p>
        </p:txBody>
      </p:sp>
      <p:sp>
        <p:nvSpPr>
          <p:cNvPr id="20" name="Text Placeholder 17">
            <a:extLst>
              <a:ext uri="{FF2B5EF4-FFF2-40B4-BE49-F238E27FC236}">
                <a16:creationId xmlns:a16="http://schemas.microsoft.com/office/drawing/2014/main" id="{26FDD71D-C421-4C46-AE04-8B44F6DF421B}"/>
              </a:ext>
            </a:extLst>
          </p:cNvPr>
          <p:cNvSpPr>
            <a:spLocks noGrp="1"/>
          </p:cNvSpPr>
          <p:nvPr>
            <p:ph type="body" sz="quarter" idx="17" hasCustomPrompt="1"/>
          </p:nvPr>
        </p:nvSpPr>
        <p:spPr>
          <a:xfrm>
            <a:off x="8859527" y="3747267"/>
            <a:ext cx="2090058" cy="1525588"/>
          </a:xfrm>
        </p:spPr>
        <p:txBody>
          <a:bodyPr lIns="0" tIns="0" rIns="0" bIns="0">
            <a:normAutofit/>
          </a:bodyPr>
          <a:lstStyle>
            <a:lvl1pPr algn="ctr">
              <a:defRPr sz="2800">
                <a:solidFill>
                  <a:schemeClr val="bg1"/>
                </a:solidFill>
                <a:latin typeface="+mj-lt"/>
              </a:defRPr>
            </a:lvl1pPr>
          </a:lstStyle>
          <a:p>
            <a:pPr lvl="0"/>
            <a:r>
              <a:rPr lang="en-US" dirty="0"/>
              <a:t>Section Three Topic</a:t>
            </a:r>
          </a:p>
        </p:txBody>
      </p:sp>
      <p:sp>
        <p:nvSpPr>
          <p:cNvPr id="24" name="Oval 23">
            <a:extLst>
              <a:ext uri="{FF2B5EF4-FFF2-40B4-BE49-F238E27FC236}">
                <a16:creationId xmlns:a16="http://schemas.microsoft.com/office/drawing/2014/main" id="{8F67E988-A527-4EA2-9DCD-6EA0BF7E8119}"/>
              </a:ext>
            </a:extLst>
          </p:cNvPr>
          <p:cNvSpPr/>
          <p:nvPr userDrawn="1"/>
        </p:nvSpPr>
        <p:spPr>
          <a:xfrm>
            <a:off x="9434178"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3</a:t>
            </a:r>
          </a:p>
        </p:txBody>
      </p:sp>
      <p:sp>
        <p:nvSpPr>
          <p:cNvPr id="25" name="Oval 24">
            <a:extLst>
              <a:ext uri="{FF2B5EF4-FFF2-40B4-BE49-F238E27FC236}">
                <a16:creationId xmlns:a16="http://schemas.microsoft.com/office/drawing/2014/main" id="{24304B40-3E80-4BF6-BF62-636396A0443B}"/>
              </a:ext>
            </a:extLst>
          </p:cNvPr>
          <p:cNvSpPr/>
          <p:nvPr userDrawn="1"/>
        </p:nvSpPr>
        <p:spPr>
          <a:xfrm>
            <a:off x="5576604"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2</a:t>
            </a:r>
          </a:p>
        </p:txBody>
      </p:sp>
      <p:sp>
        <p:nvSpPr>
          <p:cNvPr id="26" name="Oval 25">
            <a:extLst>
              <a:ext uri="{FF2B5EF4-FFF2-40B4-BE49-F238E27FC236}">
                <a16:creationId xmlns:a16="http://schemas.microsoft.com/office/drawing/2014/main" id="{E9CEC157-E17D-4043-81A2-BC46F0C52528}"/>
              </a:ext>
            </a:extLst>
          </p:cNvPr>
          <p:cNvSpPr/>
          <p:nvPr userDrawn="1"/>
        </p:nvSpPr>
        <p:spPr>
          <a:xfrm>
            <a:off x="1719030" y="2475937"/>
            <a:ext cx="914400" cy="914400"/>
          </a:xfrm>
          <a:prstGeom prst="ellipse">
            <a:avLst/>
          </a:prstGeom>
          <a:solidFill>
            <a:schemeClr val="bg1"/>
          </a:solid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latin typeface="+mj-lt"/>
              </a:rPr>
              <a:t>1</a:t>
            </a:r>
          </a:p>
        </p:txBody>
      </p:sp>
    </p:spTree>
    <p:extLst>
      <p:ext uri="{BB962C8B-B14F-4D97-AF65-F5344CB8AC3E}">
        <p14:creationId xmlns:p14="http://schemas.microsoft.com/office/powerpoint/2010/main" val="4041692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9C95D-CCF2-4E3E-AD58-9310DE778781}"/>
              </a:ext>
            </a:extLst>
          </p:cNvPr>
          <p:cNvSpPr/>
          <p:nvPr userDrawn="1"/>
        </p:nvSpPr>
        <p:spPr>
          <a:xfrm>
            <a:off x="-160256" y="-122548"/>
            <a:ext cx="287517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31ECB42-C2B7-4FA6-AA65-A5997D6DE649}"/>
              </a:ext>
            </a:extLst>
          </p:cNvPr>
          <p:cNvSpPr>
            <a:spLocks noGrp="1"/>
          </p:cNvSpPr>
          <p:nvPr>
            <p:ph type="title"/>
          </p:nvPr>
        </p:nvSpPr>
        <p:spPr>
          <a:xfrm>
            <a:off x="4085368" y="0"/>
            <a:ext cx="8106632" cy="6857999"/>
          </a:xfrm>
        </p:spPr>
        <p:txBody>
          <a:bodyPr lIns="182880" rIns="182880">
            <a:noAutofit/>
          </a:bodyPr>
          <a:lstStyle>
            <a:lvl1pPr>
              <a:defRPr sz="8000"/>
            </a:lvl1pPr>
          </a:lstStyle>
          <a:p>
            <a:r>
              <a:rPr lang="en-US" dirty="0"/>
              <a:t>Click to edit Master title style</a:t>
            </a:r>
          </a:p>
        </p:txBody>
      </p:sp>
      <p:sp>
        <p:nvSpPr>
          <p:cNvPr id="5" name="Oval 4">
            <a:extLst>
              <a:ext uri="{FF2B5EF4-FFF2-40B4-BE49-F238E27FC236}">
                <a16:creationId xmlns:a16="http://schemas.microsoft.com/office/drawing/2014/main" id="{48BE8095-52F1-45CE-8F69-0FEFF0C435D1}"/>
              </a:ext>
            </a:extLst>
          </p:cNvPr>
          <p:cNvSpPr/>
          <p:nvPr userDrawn="1"/>
        </p:nvSpPr>
        <p:spPr>
          <a:xfrm>
            <a:off x="1342168" y="2024741"/>
            <a:ext cx="2743200" cy="2743200"/>
          </a:xfrm>
          <a:prstGeom prst="ellipse">
            <a:avLst/>
          </a:prstGeom>
          <a:solidFill>
            <a:schemeClr val="bg1"/>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8">
            <a:extLst>
              <a:ext uri="{FF2B5EF4-FFF2-40B4-BE49-F238E27FC236}">
                <a16:creationId xmlns:a16="http://schemas.microsoft.com/office/drawing/2014/main" id="{4245149B-383B-45A5-9CE2-E8FC6FFD7661}"/>
              </a:ext>
            </a:extLst>
          </p:cNvPr>
          <p:cNvSpPr>
            <a:spLocks noGrp="1"/>
          </p:cNvSpPr>
          <p:nvPr>
            <p:ph type="body" sz="quarter" idx="10" hasCustomPrompt="1"/>
          </p:nvPr>
        </p:nvSpPr>
        <p:spPr>
          <a:xfrm>
            <a:off x="1630363" y="2302254"/>
            <a:ext cx="2168639" cy="2213379"/>
          </a:xfrm>
          <a:ln>
            <a:noFill/>
          </a:ln>
        </p:spPr>
        <p:txBody>
          <a:bodyPr>
            <a:noAutofit/>
          </a:bodyPr>
          <a:lstStyle>
            <a:lvl1pPr>
              <a:defRPr sz="1600">
                <a:sym typeface="Wingdings" panose="05000000000000000000" pitchFamily="2" charset="2"/>
              </a:defRPr>
            </a:lvl1pPr>
          </a:lstStyle>
          <a:p>
            <a:pPr lvl="0"/>
            <a:r>
              <a:rPr lang="en-US" dirty="0"/>
              <a:t>Optional: Insert an icon by going to </a:t>
            </a:r>
            <a:r>
              <a:rPr lang="en-US" dirty="0" err="1"/>
              <a:t>InsertIcon</a:t>
            </a:r>
            <a:r>
              <a:rPr lang="en-US" dirty="0"/>
              <a:t>. Color: match color block.              Size: 2 inches tall. Center icon inside circle. Then delete text box.</a:t>
            </a:r>
          </a:p>
        </p:txBody>
      </p:sp>
    </p:spTree>
    <p:extLst>
      <p:ext uri="{BB962C8B-B14F-4D97-AF65-F5344CB8AC3E}">
        <p14:creationId xmlns:p14="http://schemas.microsoft.com/office/powerpoint/2010/main" val="4161668845"/>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or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1"/>
          </a:solidFill>
        </p:spPr>
        <p:txBody>
          <a:bodyPr lIns="274320" tIns="0" rIns="182880" bIns="0" anchor="ctr"/>
          <a:lstStyle>
            <a:lvl1pPr>
              <a:defRPr>
                <a:solidFill>
                  <a:schemeClr val="bg1"/>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6E459B53-F538-4919-8553-6A2D408E01EE}"/>
              </a:ext>
            </a:extLst>
          </p:cNvPr>
          <p:cNvSpPr>
            <a:spLocks noGrp="1"/>
          </p:cNvSpPr>
          <p:nvPr>
            <p:ph idx="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925694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Emphasi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6248-DC15-4D44-B290-3CD7FFD41EA0}"/>
              </a:ext>
            </a:extLst>
          </p:cNvPr>
          <p:cNvSpPr>
            <a:spLocks noGrp="1"/>
          </p:cNvSpPr>
          <p:nvPr>
            <p:ph type="title"/>
          </p:nvPr>
        </p:nvSpPr>
        <p:spPr>
          <a:xfrm>
            <a:off x="0" y="0"/>
            <a:ext cx="9652764" cy="6858000"/>
          </a:xfrm>
        </p:spPr>
        <p:txBody>
          <a:bodyPr lIns="457200" anchor="ctr">
            <a:normAutofit/>
          </a:bodyPr>
          <a:lstStyle>
            <a:lvl1pPr>
              <a:defRPr sz="8800">
                <a:solidFill>
                  <a:schemeClr val="bg1"/>
                </a:solidFill>
              </a:defRPr>
            </a:lvl1pPr>
          </a:lstStyle>
          <a:p>
            <a:r>
              <a:rPr lang="en-US"/>
              <a:t>Click to edit Master title style</a:t>
            </a:r>
          </a:p>
        </p:txBody>
      </p:sp>
      <p:sp>
        <p:nvSpPr>
          <p:cNvPr id="8" name="Text Placeholder 7">
            <a:extLst>
              <a:ext uri="{FF2B5EF4-FFF2-40B4-BE49-F238E27FC236}">
                <a16:creationId xmlns:a16="http://schemas.microsoft.com/office/drawing/2014/main" id="{9A32BAA0-9C78-444D-8D3A-B51887999384}"/>
              </a:ext>
            </a:extLst>
          </p:cNvPr>
          <p:cNvSpPr>
            <a:spLocks noGrp="1"/>
          </p:cNvSpPr>
          <p:nvPr>
            <p:ph type="body" sz="quarter" idx="10" hasCustomPrompt="1"/>
          </p:nvPr>
        </p:nvSpPr>
        <p:spPr>
          <a:xfrm>
            <a:off x="9797143" y="2648558"/>
            <a:ext cx="1828800" cy="1828800"/>
          </a:xfrm>
        </p:spPr>
        <p:txBody>
          <a:bodyPr lIns="0" tIns="0" rIns="0" bIns="0">
            <a:noAutofit/>
          </a:bodyPr>
          <a:lstStyle>
            <a:lvl1pPr>
              <a:defRPr sz="20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2.5 inches tall. Then delete text box.</a:t>
            </a:r>
          </a:p>
        </p:txBody>
      </p:sp>
    </p:spTree>
    <p:extLst>
      <p:ext uri="{BB962C8B-B14F-4D97-AF65-F5344CB8AC3E}">
        <p14:creationId xmlns:p14="http://schemas.microsoft.com/office/powerpoint/2010/main" val="12133679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lor 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27660"/>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a:solidFill>
            <a:schemeClr val="accent1"/>
          </a:solidFill>
        </p:spPr>
        <p:txBody>
          <a:bodyPr lIns="274320" tIns="0" rIns="182880" bIns="45720" anchor="b"/>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7755927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1/2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5AABF87B-8E8E-4C9D-B8C6-02E550C6A279}"/>
              </a:ext>
            </a:extLst>
          </p:cNvPr>
          <p:cNvSpPr/>
          <p:nvPr userDrawn="1"/>
        </p:nvSpPr>
        <p:spPr>
          <a:xfrm>
            <a:off x="-160256" y="-122548"/>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8865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1/2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94230B58-D8B9-4764-A2DF-27C566390710}"/>
              </a:ext>
            </a:extLst>
          </p:cNvPr>
          <p:cNvSpPr/>
          <p:nvPr userDrawn="1"/>
        </p:nvSpPr>
        <p:spPr>
          <a:xfrm>
            <a:off x="6099289" y="-124905"/>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2571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1/2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8844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1/2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5">
            <a:extLst>
              <a:ext uri="{FF2B5EF4-FFF2-40B4-BE49-F238E27FC236}">
                <a16:creationId xmlns:a16="http://schemas.microsoft.com/office/drawing/2014/main" id="{7BE9B012-85C4-41D0-A9D8-892F21AEBFD1}"/>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5F58B10D-4935-4B49-8C44-9EE8662BEF5F}"/>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4160102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1/2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98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1/2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5">
            <a:extLst>
              <a:ext uri="{FF2B5EF4-FFF2-40B4-BE49-F238E27FC236}">
                <a16:creationId xmlns:a16="http://schemas.microsoft.com/office/drawing/2014/main" id="{CB6EED24-A5EA-4133-9F9C-9DED27B25658}"/>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41D34569-564E-4474-ADBD-93346EAE60DF}"/>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1405331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1/3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30790BA1-EA9A-4B50-969B-A8CD7EAE9DE7}"/>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578463"/>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1/3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452CD344-AFA4-47B0-9F6E-CAAD3CB22DCE}"/>
              </a:ext>
            </a:extLst>
          </p:cNvPr>
          <p:cNvSpPr/>
          <p:nvPr userDrawn="1"/>
        </p:nvSpPr>
        <p:spPr>
          <a:xfrm>
            <a:off x="8166608"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8522112"/>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1/3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338953"/>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1/3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9809687"/>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1/3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5DCB603F-4615-4A5B-A35F-C8216F6D8227}"/>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31BE6EFB-FBC8-45D1-B0D3-67FEEF2AE505}"/>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10428040"/>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1/3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0C4630AB-BD0F-40D9-9E62-A771AB8C06A1}"/>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A157C094-30A6-4E7F-BEDD-EDAD23D60827}"/>
              </a:ext>
            </a:extLst>
          </p:cNvPr>
          <p:cNvSpPr>
            <a:spLocks noGrp="1"/>
          </p:cNvSpPr>
          <p:nvPr>
            <p:ph type="body" sz="quarter" idx="11"/>
          </p:nvPr>
        </p:nvSpPr>
        <p:spPr>
          <a:xfrm>
            <a:off x="8166608" y="1"/>
            <a:ext cx="4029554"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960967732"/>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onta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
        <p:nvSpPr>
          <p:cNvPr id="5" name="TextBox 4">
            <a:extLst>
              <a:ext uri="{FF2B5EF4-FFF2-40B4-BE49-F238E27FC236}">
                <a16:creationId xmlns:a16="http://schemas.microsoft.com/office/drawing/2014/main" id="{422BEF80-A1E6-401F-894F-7D9A6428441D}"/>
              </a:ext>
            </a:extLst>
          </p:cNvPr>
          <p:cNvSpPr txBox="1"/>
          <p:nvPr userDrawn="1"/>
        </p:nvSpPr>
        <p:spPr>
          <a:xfrm>
            <a:off x="4076700" y="1266819"/>
            <a:ext cx="8115300" cy="923330"/>
          </a:xfrm>
          <a:prstGeom prst="rect">
            <a:avLst/>
          </a:prstGeom>
          <a:noFill/>
        </p:spPr>
        <p:txBody>
          <a:bodyPr wrap="square" lIns="365760" tIns="0" rIns="365760" bIns="0" rtlCol="0">
            <a:spAutoFit/>
          </a:bodyPr>
          <a:lstStyle/>
          <a:p>
            <a:r>
              <a:rPr lang="en-US" sz="6000" dirty="0">
                <a:solidFill>
                  <a:schemeClr val="accent1"/>
                </a:solidFill>
                <a:latin typeface="+mj-lt"/>
              </a:rPr>
              <a:t>Contact Information</a:t>
            </a:r>
          </a:p>
        </p:txBody>
      </p:sp>
    </p:spTree>
    <p:extLst>
      <p:ext uri="{BB962C8B-B14F-4D97-AF65-F5344CB8AC3E}">
        <p14:creationId xmlns:p14="http://schemas.microsoft.com/office/powerpoint/2010/main" val="295466431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w 1/3 GRIDLIN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33399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1/2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374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1/2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ED3F996D-0B86-4666-AA89-7E8D77560672}"/>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6" name="Text Placeholder 5">
            <a:extLst>
              <a:ext uri="{FF2B5EF4-FFF2-40B4-BE49-F238E27FC236}">
                <a16:creationId xmlns:a16="http://schemas.microsoft.com/office/drawing/2014/main" id="{EB432B89-9F59-4088-BADB-1A7459791872}"/>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415687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1/2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algn="ctr"/>
            <a:endParaRPr lang="en-US"/>
          </a:p>
        </p:txBody>
      </p:sp>
    </p:spTree>
    <p:extLst>
      <p:ext uri="{BB962C8B-B14F-4D97-AF65-F5344CB8AC3E}">
        <p14:creationId xmlns:p14="http://schemas.microsoft.com/office/powerpoint/2010/main" val="25306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1/2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algn="ctr"/>
            <a:endParaRPr lang="en-US"/>
          </a:p>
        </p:txBody>
      </p:sp>
      <p:sp>
        <p:nvSpPr>
          <p:cNvPr id="6" name="Text Placeholder 7">
            <a:extLst>
              <a:ext uri="{FF2B5EF4-FFF2-40B4-BE49-F238E27FC236}">
                <a16:creationId xmlns:a16="http://schemas.microsoft.com/office/drawing/2014/main" id="{1E83D872-0F8E-4936-96C7-CAE67208CC79}"/>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970132F-7C6D-4EC3-BF46-289A076E35BC}"/>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86564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1/3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Tree>
    <p:extLst>
      <p:ext uri="{BB962C8B-B14F-4D97-AF65-F5344CB8AC3E}">
        <p14:creationId xmlns:p14="http://schemas.microsoft.com/office/powerpoint/2010/main" val="374316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1/3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334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 color LEFT - heading_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algn="ctr"/>
            <a:endParaRPr lang="en-US"/>
          </a:p>
        </p:txBody>
      </p:sp>
      <p:sp>
        <p:nvSpPr>
          <p:cNvPr id="6" name="Text Placeholder 7">
            <a:extLst>
              <a:ext uri="{FF2B5EF4-FFF2-40B4-BE49-F238E27FC236}">
                <a16:creationId xmlns:a16="http://schemas.microsoft.com/office/drawing/2014/main" id="{9C05FFD3-2812-41AE-BF80-2BFA3255F72E}"/>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FA02A802-A323-4399-995F-A65B3B999BDF}"/>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50687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3 color RIGHT - heading_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7">
            <a:extLst>
              <a:ext uri="{FF2B5EF4-FFF2-40B4-BE49-F238E27FC236}">
                <a16:creationId xmlns:a16="http://schemas.microsoft.com/office/drawing/2014/main" id="{1BAB0FBC-8E21-43F1-95B6-7A1677589AA0}"/>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5B1A828-0854-4286-968F-62C4CE7EEC01}"/>
              </a:ext>
            </a:extLst>
          </p:cNvPr>
          <p:cNvSpPr>
            <a:spLocks noGrp="1"/>
          </p:cNvSpPr>
          <p:nvPr>
            <p:ph type="body" sz="quarter" idx="11"/>
          </p:nvPr>
        </p:nvSpPr>
        <p:spPr>
          <a:xfrm>
            <a:off x="8179816" y="1"/>
            <a:ext cx="4016346"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31777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9C95D-CCF2-4E3E-AD58-9310DE778781}"/>
              </a:ext>
            </a:extLst>
          </p:cNvPr>
          <p:cNvSpPr/>
          <p:nvPr userDrawn="1"/>
        </p:nvSpPr>
        <p:spPr>
          <a:xfrm>
            <a:off x="-160256" y="-122548"/>
            <a:ext cx="287517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 name="Title 1">
            <a:extLst>
              <a:ext uri="{FF2B5EF4-FFF2-40B4-BE49-F238E27FC236}">
                <a16:creationId xmlns:a16="http://schemas.microsoft.com/office/drawing/2014/main" id="{831ECB42-C2B7-4FA6-AA65-A5997D6DE649}"/>
              </a:ext>
            </a:extLst>
          </p:cNvPr>
          <p:cNvSpPr>
            <a:spLocks noGrp="1"/>
          </p:cNvSpPr>
          <p:nvPr>
            <p:ph type="title"/>
          </p:nvPr>
        </p:nvSpPr>
        <p:spPr>
          <a:xfrm>
            <a:off x="4085368" y="0"/>
            <a:ext cx="8106632" cy="6857999"/>
          </a:xfrm>
        </p:spPr>
        <p:txBody>
          <a:bodyPr lIns="182880" rIns="182880">
            <a:noAutofit/>
          </a:bodyPr>
          <a:lstStyle>
            <a:lvl1pPr>
              <a:defRPr sz="8000"/>
            </a:lvl1pPr>
          </a:lstStyle>
          <a:p>
            <a:r>
              <a:rPr lang="en-US" dirty="0"/>
              <a:t>Click to edit Master title style</a:t>
            </a:r>
          </a:p>
        </p:txBody>
      </p:sp>
      <p:sp>
        <p:nvSpPr>
          <p:cNvPr id="5" name="Oval 4">
            <a:extLst>
              <a:ext uri="{FF2B5EF4-FFF2-40B4-BE49-F238E27FC236}">
                <a16:creationId xmlns:a16="http://schemas.microsoft.com/office/drawing/2014/main" id="{48BE8095-52F1-45CE-8F69-0FEFF0C435D1}"/>
              </a:ext>
            </a:extLst>
          </p:cNvPr>
          <p:cNvSpPr/>
          <p:nvPr userDrawn="1"/>
        </p:nvSpPr>
        <p:spPr>
          <a:xfrm>
            <a:off x="1342168" y="2024741"/>
            <a:ext cx="2743200" cy="2743200"/>
          </a:xfrm>
          <a:prstGeom prst="ellipse">
            <a:avLst/>
          </a:prstGeom>
          <a:solidFill>
            <a:schemeClr val="bg1"/>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8">
            <a:extLst>
              <a:ext uri="{FF2B5EF4-FFF2-40B4-BE49-F238E27FC236}">
                <a16:creationId xmlns:a16="http://schemas.microsoft.com/office/drawing/2014/main" id="{F959846F-69D7-4142-AD4A-EF536CBCFCB9}"/>
              </a:ext>
            </a:extLst>
          </p:cNvPr>
          <p:cNvSpPr>
            <a:spLocks noGrp="1"/>
          </p:cNvSpPr>
          <p:nvPr>
            <p:ph type="body" sz="quarter" idx="10" hasCustomPrompt="1"/>
          </p:nvPr>
        </p:nvSpPr>
        <p:spPr>
          <a:xfrm>
            <a:off x="1630363" y="2302254"/>
            <a:ext cx="2168639" cy="2213379"/>
          </a:xfrm>
          <a:ln>
            <a:noFill/>
          </a:ln>
        </p:spPr>
        <p:txBody>
          <a:bodyPr>
            <a:noAutofit/>
          </a:bodyPr>
          <a:lstStyle>
            <a:lvl1pPr>
              <a:defRPr sz="1600">
                <a:sym typeface="Wingdings" panose="05000000000000000000" pitchFamily="2" charset="2"/>
              </a:defRPr>
            </a:lvl1pPr>
          </a:lstStyle>
          <a:p>
            <a:pPr lvl="0"/>
            <a:r>
              <a:rPr lang="en-US" dirty="0"/>
              <a:t>Optional: Insert an icon by going to </a:t>
            </a:r>
            <a:r>
              <a:rPr lang="en-US" dirty="0" err="1"/>
              <a:t>InsertIcon</a:t>
            </a:r>
            <a:r>
              <a:rPr lang="en-US" dirty="0"/>
              <a:t>. Color: match color block.              Size: 2 inches tall. Center icon inside circle. Then delete text box.</a:t>
            </a:r>
          </a:p>
        </p:txBody>
      </p:sp>
    </p:spTree>
    <p:extLst>
      <p:ext uri="{BB962C8B-B14F-4D97-AF65-F5344CB8AC3E}">
        <p14:creationId xmlns:p14="http://schemas.microsoft.com/office/powerpoint/2010/main" val="3549599657"/>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p:nvPr>
        </p:nvSpPr>
        <p:spPr>
          <a:xfrm>
            <a:off x="0" y="1828801"/>
            <a:ext cx="12191999" cy="502919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602724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lor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2"/>
          </a:solidFill>
        </p:spPr>
        <p:txBody>
          <a:bodyPr lIns="274320" tIns="0" rIns="182880" bIns="0" anchor="ctr"/>
          <a:lstStyle>
            <a:lvl1pPr>
              <a:defRPr>
                <a:solidFill>
                  <a:schemeClr val="bg1"/>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6E459B53-F538-4919-8553-6A2D408E01EE}"/>
              </a:ext>
            </a:extLst>
          </p:cNvPr>
          <p:cNvSpPr>
            <a:spLocks noGrp="1"/>
          </p:cNvSpPr>
          <p:nvPr>
            <p:ph idx="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657163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mphasis">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6248-DC15-4D44-B290-3CD7FFD41EA0}"/>
              </a:ext>
            </a:extLst>
          </p:cNvPr>
          <p:cNvSpPr>
            <a:spLocks noGrp="1"/>
          </p:cNvSpPr>
          <p:nvPr>
            <p:ph type="title"/>
          </p:nvPr>
        </p:nvSpPr>
        <p:spPr>
          <a:xfrm>
            <a:off x="0" y="0"/>
            <a:ext cx="9652764" cy="6858000"/>
          </a:xfrm>
        </p:spPr>
        <p:txBody>
          <a:bodyPr lIns="457200" anchor="ctr">
            <a:normAutofit/>
          </a:bodyPr>
          <a:lstStyle>
            <a:lvl1pPr>
              <a:defRPr sz="8800">
                <a:solidFill>
                  <a:schemeClr val="bg1"/>
                </a:solidFill>
              </a:defRPr>
            </a:lvl1pPr>
          </a:lstStyle>
          <a:p>
            <a:r>
              <a:rPr lang="en-US"/>
              <a:t>Click to edit Master title style</a:t>
            </a:r>
          </a:p>
        </p:txBody>
      </p:sp>
      <p:sp>
        <p:nvSpPr>
          <p:cNvPr id="4" name="Text Placeholder 7">
            <a:extLst>
              <a:ext uri="{FF2B5EF4-FFF2-40B4-BE49-F238E27FC236}">
                <a16:creationId xmlns:a16="http://schemas.microsoft.com/office/drawing/2014/main" id="{82A69198-F9A7-4C2E-A9FB-9D6D55AC5D5A}"/>
              </a:ext>
            </a:extLst>
          </p:cNvPr>
          <p:cNvSpPr>
            <a:spLocks noGrp="1"/>
          </p:cNvSpPr>
          <p:nvPr>
            <p:ph type="body" sz="quarter" idx="10" hasCustomPrompt="1"/>
          </p:nvPr>
        </p:nvSpPr>
        <p:spPr>
          <a:xfrm>
            <a:off x="9797143" y="2648558"/>
            <a:ext cx="1828800" cy="1828800"/>
          </a:xfrm>
        </p:spPr>
        <p:txBody>
          <a:bodyPr lIns="0" tIns="0" rIns="0" bIns="0">
            <a:noAutofit/>
          </a:bodyPr>
          <a:lstStyle>
            <a:lvl1pPr>
              <a:defRPr sz="20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2.5 inches tall. Then delete text box.</a:t>
            </a:r>
          </a:p>
        </p:txBody>
      </p:sp>
    </p:spTree>
    <p:extLst>
      <p:ext uri="{BB962C8B-B14F-4D97-AF65-F5344CB8AC3E}">
        <p14:creationId xmlns:p14="http://schemas.microsoft.com/office/powerpoint/2010/main" val="15641466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p:spPr>
        <p:txBody>
          <a:bodyPr lIns="274320" tIns="0" rIns="182880" bIns="0" anchor="ctr"/>
          <a:lstStyle/>
          <a:p>
            <a:r>
              <a:rPr lang="en-US"/>
              <a:t>Click to edit Master title style</a:t>
            </a:r>
          </a:p>
        </p:txBody>
      </p:sp>
    </p:spTree>
    <p:extLst>
      <p:ext uri="{BB962C8B-B14F-4D97-AF65-F5344CB8AC3E}">
        <p14:creationId xmlns:p14="http://schemas.microsoft.com/office/powerpoint/2010/main" val="4098752805"/>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Color 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a:solidFill>
            <a:schemeClr val="accent2"/>
          </a:solidFill>
        </p:spPr>
        <p:txBody>
          <a:bodyPr lIns="274320" tIns="0" rIns="182880" bIns="0"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04176834"/>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p:spPr>
        <p:txBody>
          <a:bodyPr lIns="274320" tIns="0" rIns="182880" bIns="45720" anchor="b"/>
          <a:lstStyle/>
          <a:p>
            <a:r>
              <a:rPr lang="en-US"/>
              <a:t>Click to edit Master title style</a:t>
            </a:r>
          </a:p>
        </p:txBody>
      </p:sp>
    </p:spTree>
    <p:extLst>
      <p:ext uri="{BB962C8B-B14F-4D97-AF65-F5344CB8AC3E}">
        <p14:creationId xmlns:p14="http://schemas.microsoft.com/office/powerpoint/2010/main" val="30562744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lor 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a:solidFill>
            <a:schemeClr val="accent2"/>
          </a:solidFill>
        </p:spPr>
        <p:txBody>
          <a:bodyPr lIns="274320" tIns="0" rIns="182880" bIns="45720" anchor="b"/>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2360914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2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47858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848646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1" cy="4663440"/>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3642975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7832919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5AABF87B-8E8E-4C9D-B8C6-02E550C6A279}"/>
              </a:ext>
            </a:extLst>
          </p:cNvPr>
          <p:cNvSpPr/>
          <p:nvPr userDrawn="1"/>
        </p:nvSpPr>
        <p:spPr>
          <a:xfrm>
            <a:off x="-160256" y="-122548"/>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2691195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94230B58-D8B9-4764-A2DF-27C566390710}"/>
              </a:ext>
            </a:extLst>
          </p:cNvPr>
          <p:cNvSpPr/>
          <p:nvPr userDrawn="1"/>
        </p:nvSpPr>
        <p:spPr>
          <a:xfrm>
            <a:off x="6099289" y="-124905"/>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846465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2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2244873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2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719488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5">
            <a:extLst>
              <a:ext uri="{FF2B5EF4-FFF2-40B4-BE49-F238E27FC236}">
                <a16:creationId xmlns:a16="http://schemas.microsoft.com/office/drawing/2014/main" id="{7BE9B012-85C4-41D0-A9D8-892F21AEBFD1}"/>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D253CF2C-609A-4341-91AC-5B4545A9F15B}"/>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19125489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2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 Placeholder 7">
            <a:extLst>
              <a:ext uri="{FF2B5EF4-FFF2-40B4-BE49-F238E27FC236}">
                <a16:creationId xmlns:a16="http://schemas.microsoft.com/office/drawing/2014/main" id="{BCB47499-8C7D-4A70-B194-E8E9C034C4DC}"/>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CB6EED24-A5EA-4133-9F9C-9DED27B25658}"/>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0133722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3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731639488"/>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3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1432517330"/>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3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19713315"/>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3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6841035"/>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3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30790BA1-EA9A-4B50-969B-A8CD7EAE9DE7}"/>
              </a:ext>
            </a:extLst>
          </p:cNvPr>
          <p:cNvSpPr/>
          <p:nvPr userDrawn="1"/>
        </p:nvSpPr>
        <p:spPr>
          <a:xfrm>
            <a:off x="-160256"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438736928"/>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3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452CD344-AFA4-47B0-9F6E-CAAD3CB22DCE}"/>
              </a:ext>
            </a:extLst>
          </p:cNvPr>
          <p:cNvSpPr/>
          <p:nvPr userDrawn="1"/>
        </p:nvSpPr>
        <p:spPr>
          <a:xfrm>
            <a:off x="8166608"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617078398"/>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3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87912457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3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093450531"/>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3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5DCB603F-4615-4A5B-A35F-C8216F6D8227}"/>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31BE6EFB-FBC8-45D1-B0D3-67FEEF2AE505}"/>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26244954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3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0C4630AB-BD0F-40D9-9E62-A771AB8C06A1}"/>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A157C094-30A6-4E7F-BEDD-EDAD23D60827}"/>
              </a:ext>
            </a:extLst>
          </p:cNvPr>
          <p:cNvSpPr>
            <a:spLocks noGrp="1"/>
          </p:cNvSpPr>
          <p:nvPr>
            <p:ph type="body" sz="quarter" idx="11"/>
          </p:nvPr>
        </p:nvSpPr>
        <p:spPr>
          <a:xfrm>
            <a:off x="8166608" y="1"/>
            <a:ext cx="4029554"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85023663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0"/>
            <a:ext cx="12191999" cy="5029199"/>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07030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Color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2"/>
          </a:solidFill>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9061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2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858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2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2" y="2194560"/>
            <a:ext cx="6092713"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495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55541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2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92880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2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5">
            <a:extLst>
              <a:ext uri="{FF2B5EF4-FFF2-40B4-BE49-F238E27FC236}">
                <a16:creationId xmlns:a16="http://schemas.microsoft.com/office/drawing/2014/main" id="{EB432B89-9F59-4088-BADB-1A7459791872}"/>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7" name="Text Placeholder 7">
            <a:extLst>
              <a:ext uri="{FF2B5EF4-FFF2-40B4-BE49-F238E27FC236}">
                <a16:creationId xmlns:a16="http://schemas.microsoft.com/office/drawing/2014/main" id="{D652C813-7B68-47E4-9ECD-06141C77108C}"/>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306610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2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E83D872-0F8E-4936-96C7-CAE67208CC79}"/>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970132F-7C6D-4EC3-BF46-289A076E35BC}"/>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265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3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48979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3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9328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3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44000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3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41789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3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9C05FFD3-2812-41AE-BF80-2BFA3255F72E}"/>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FA02A802-A323-4399-995F-A65B3B999BDF}"/>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54310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3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BAB0FBC-8E21-43F1-95B6-7A1677589AA0}"/>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5B1A828-0854-4286-968F-62C4CE7EEC01}"/>
              </a:ext>
            </a:extLst>
          </p:cNvPr>
          <p:cNvSpPr>
            <a:spLocks noGrp="1"/>
          </p:cNvSpPr>
          <p:nvPr>
            <p:ph type="body" sz="quarter" idx="11"/>
          </p:nvPr>
        </p:nvSpPr>
        <p:spPr>
          <a:xfrm>
            <a:off x="8179816" y="1"/>
            <a:ext cx="4016346"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2974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9C95D-CCF2-4E3E-AD58-9310DE778781}"/>
              </a:ext>
            </a:extLst>
          </p:cNvPr>
          <p:cNvSpPr/>
          <p:nvPr userDrawn="1"/>
        </p:nvSpPr>
        <p:spPr>
          <a:xfrm>
            <a:off x="-160256" y="-122548"/>
            <a:ext cx="287517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 name="Title 1">
            <a:extLst>
              <a:ext uri="{FF2B5EF4-FFF2-40B4-BE49-F238E27FC236}">
                <a16:creationId xmlns:a16="http://schemas.microsoft.com/office/drawing/2014/main" id="{831ECB42-C2B7-4FA6-AA65-A5997D6DE649}"/>
              </a:ext>
            </a:extLst>
          </p:cNvPr>
          <p:cNvSpPr>
            <a:spLocks noGrp="1"/>
          </p:cNvSpPr>
          <p:nvPr>
            <p:ph type="title"/>
          </p:nvPr>
        </p:nvSpPr>
        <p:spPr>
          <a:xfrm>
            <a:off x="4085368" y="0"/>
            <a:ext cx="8106632" cy="6857999"/>
          </a:xfrm>
        </p:spPr>
        <p:txBody>
          <a:bodyPr lIns="182880" rIns="182880">
            <a:noAutofit/>
          </a:bodyPr>
          <a:lstStyle>
            <a:lvl1pPr>
              <a:defRPr sz="8000"/>
            </a:lvl1pPr>
          </a:lstStyle>
          <a:p>
            <a:r>
              <a:rPr lang="en-US" dirty="0"/>
              <a:t>Click to edit Master title style</a:t>
            </a:r>
          </a:p>
        </p:txBody>
      </p:sp>
      <p:sp>
        <p:nvSpPr>
          <p:cNvPr id="5" name="Oval 4">
            <a:extLst>
              <a:ext uri="{FF2B5EF4-FFF2-40B4-BE49-F238E27FC236}">
                <a16:creationId xmlns:a16="http://schemas.microsoft.com/office/drawing/2014/main" id="{48BE8095-52F1-45CE-8F69-0FEFF0C435D1}"/>
              </a:ext>
            </a:extLst>
          </p:cNvPr>
          <p:cNvSpPr/>
          <p:nvPr userDrawn="1"/>
        </p:nvSpPr>
        <p:spPr>
          <a:xfrm>
            <a:off x="1342168" y="2024741"/>
            <a:ext cx="2743200" cy="2743200"/>
          </a:xfrm>
          <a:prstGeom prst="ellipse">
            <a:avLst/>
          </a:prstGeom>
          <a:solidFill>
            <a:schemeClr val="bg1"/>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8">
            <a:extLst>
              <a:ext uri="{FF2B5EF4-FFF2-40B4-BE49-F238E27FC236}">
                <a16:creationId xmlns:a16="http://schemas.microsoft.com/office/drawing/2014/main" id="{F959846F-69D7-4142-AD4A-EF536CBCFCB9}"/>
              </a:ext>
            </a:extLst>
          </p:cNvPr>
          <p:cNvSpPr>
            <a:spLocks noGrp="1"/>
          </p:cNvSpPr>
          <p:nvPr>
            <p:ph type="body" sz="quarter" idx="10" hasCustomPrompt="1"/>
          </p:nvPr>
        </p:nvSpPr>
        <p:spPr>
          <a:xfrm>
            <a:off x="1630363" y="2302254"/>
            <a:ext cx="2168639" cy="2213379"/>
          </a:xfrm>
          <a:ln>
            <a:noFill/>
          </a:ln>
        </p:spPr>
        <p:txBody>
          <a:bodyPr>
            <a:noAutofit/>
          </a:bodyPr>
          <a:lstStyle>
            <a:lvl1pPr>
              <a:defRPr sz="1600">
                <a:sym typeface="Wingdings" panose="05000000000000000000" pitchFamily="2" charset="2"/>
              </a:defRPr>
            </a:lvl1pPr>
          </a:lstStyle>
          <a:p>
            <a:pPr lvl="0"/>
            <a:r>
              <a:rPr lang="en-US" dirty="0"/>
              <a:t>Optional: Insert an icon by going to </a:t>
            </a:r>
            <a:r>
              <a:rPr lang="en-US" dirty="0" err="1"/>
              <a:t>InsertIcon</a:t>
            </a:r>
            <a:r>
              <a:rPr lang="en-US" dirty="0"/>
              <a:t>. Color: match color block.              Size: 2 inches tall. Center icon inside circle. Then delete text box.</a:t>
            </a:r>
          </a:p>
        </p:txBody>
      </p:sp>
    </p:spTree>
    <p:extLst>
      <p:ext uri="{BB962C8B-B14F-4D97-AF65-F5344CB8AC3E}">
        <p14:creationId xmlns:p14="http://schemas.microsoft.com/office/powerpoint/2010/main" val="67348864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p:nvPr>
        </p:nvSpPr>
        <p:spPr>
          <a:xfrm>
            <a:off x="0" y="1828801"/>
            <a:ext cx="12191999" cy="502919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15327774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lor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3"/>
          </a:solidFill>
        </p:spPr>
        <p:txBody>
          <a:bodyPr lIns="274320" tIns="0" rIns="182880" bIns="0" anchor="ctr"/>
          <a:lstStyle>
            <a:lvl1pPr>
              <a:defRPr>
                <a:solidFill>
                  <a:schemeClr val="bg1"/>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6E459B53-F538-4919-8553-6A2D408E01EE}"/>
              </a:ext>
            </a:extLst>
          </p:cNvPr>
          <p:cNvSpPr>
            <a:spLocks noGrp="1"/>
          </p:cNvSpPr>
          <p:nvPr>
            <p:ph idx="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474616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Emphasis">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6248-DC15-4D44-B290-3CD7FFD41EA0}"/>
              </a:ext>
            </a:extLst>
          </p:cNvPr>
          <p:cNvSpPr>
            <a:spLocks noGrp="1"/>
          </p:cNvSpPr>
          <p:nvPr>
            <p:ph type="title"/>
          </p:nvPr>
        </p:nvSpPr>
        <p:spPr>
          <a:xfrm>
            <a:off x="0" y="0"/>
            <a:ext cx="9652764" cy="6858000"/>
          </a:xfrm>
        </p:spPr>
        <p:txBody>
          <a:bodyPr lIns="457200" anchor="ctr">
            <a:normAutofit/>
          </a:bodyPr>
          <a:lstStyle>
            <a:lvl1pPr>
              <a:defRPr sz="8800">
                <a:solidFill>
                  <a:schemeClr val="bg1"/>
                </a:solidFill>
              </a:defRPr>
            </a:lvl1pPr>
          </a:lstStyle>
          <a:p>
            <a:r>
              <a:rPr lang="en-US"/>
              <a:t>Click to edit Master title style</a:t>
            </a:r>
          </a:p>
        </p:txBody>
      </p:sp>
      <p:sp>
        <p:nvSpPr>
          <p:cNvPr id="4" name="Text Placeholder 7">
            <a:extLst>
              <a:ext uri="{FF2B5EF4-FFF2-40B4-BE49-F238E27FC236}">
                <a16:creationId xmlns:a16="http://schemas.microsoft.com/office/drawing/2014/main" id="{82A69198-F9A7-4C2E-A9FB-9D6D55AC5D5A}"/>
              </a:ext>
            </a:extLst>
          </p:cNvPr>
          <p:cNvSpPr>
            <a:spLocks noGrp="1"/>
          </p:cNvSpPr>
          <p:nvPr>
            <p:ph type="body" sz="quarter" idx="10" hasCustomPrompt="1"/>
          </p:nvPr>
        </p:nvSpPr>
        <p:spPr>
          <a:xfrm>
            <a:off x="9797143" y="2648558"/>
            <a:ext cx="1828800" cy="1828800"/>
          </a:xfrm>
        </p:spPr>
        <p:txBody>
          <a:bodyPr lIns="0" tIns="0" rIns="0" bIns="0">
            <a:noAutofit/>
          </a:bodyPr>
          <a:lstStyle>
            <a:lvl1pPr>
              <a:defRPr sz="20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2.5 inches tall. Then delete text box.</a:t>
            </a:r>
          </a:p>
        </p:txBody>
      </p:sp>
    </p:spTree>
    <p:extLst>
      <p:ext uri="{BB962C8B-B14F-4D97-AF65-F5344CB8AC3E}">
        <p14:creationId xmlns:p14="http://schemas.microsoft.com/office/powerpoint/2010/main" val="25480724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p:spPr>
        <p:txBody>
          <a:bodyPr lIns="274320" tIns="0" rIns="182880" bIns="0" anchor="ctr"/>
          <a:lstStyle/>
          <a:p>
            <a:r>
              <a:rPr lang="en-US"/>
              <a:t>Click to edit Master title style</a:t>
            </a:r>
          </a:p>
        </p:txBody>
      </p:sp>
    </p:spTree>
    <p:extLst>
      <p:ext uri="{BB962C8B-B14F-4D97-AF65-F5344CB8AC3E}">
        <p14:creationId xmlns:p14="http://schemas.microsoft.com/office/powerpoint/2010/main" val="3853284864"/>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Color 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a:solidFill>
            <a:schemeClr val="accent3"/>
          </a:solidFill>
        </p:spPr>
        <p:txBody>
          <a:bodyPr lIns="274320" tIns="0" rIns="182880" bIns="0"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840982645"/>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p:spPr>
        <p:txBody>
          <a:bodyPr lIns="274320" tIns="0" rIns="182880" bIns="45720" anchor="b"/>
          <a:lstStyle/>
          <a:p>
            <a:r>
              <a:rPr lang="en-US"/>
              <a:t>Click to edit Master title style</a:t>
            </a:r>
          </a:p>
        </p:txBody>
      </p:sp>
    </p:spTree>
    <p:extLst>
      <p:ext uri="{BB962C8B-B14F-4D97-AF65-F5344CB8AC3E}">
        <p14:creationId xmlns:p14="http://schemas.microsoft.com/office/powerpoint/2010/main" val="138247210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lor 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a:solidFill>
            <a:schemeClr val="accent3"/>
          </a:solidFill>
        </p:spPr>
        <p:txBody>
          <a:bodyPr lIns="274320" tIns="0" rIns="182880" bIns="45720" anchor="b"/>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250317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2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1379881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2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6796922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2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1" cy="4663440"/>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1379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2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26273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2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5AABF87B-8E8E-4C9D-B8C6-02E550C6A279}"/>
              </a:ext>
            </a:extLst>
          </p:cNvPr>
          <p:cNvSpPr/>
          <p:nvPr userDrawn="1"/>
        </p:nvSpPr>
        <p:spPr>
          <a:xfrm>
            <a:off x="-160256" y="-122548"/>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519938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2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94230B58-D8B9-4764-A2DF-27C566390710}"/>
              </a:ext>
            </a:extLst>
          </p:cNvPr>
          <p:cNvSpPr/>
          <p:nvPr userDrawn="1"/>
        </p:nvSpPr>
        <p:spPr>
          <a:xfrm>
            <a:off x="6099289" y="-124905"/>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940644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2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4225957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2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0567522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2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5">
            <a:extLst>
              <a:ext uri="{FF2B5EF4-FFF2-40B4-BE49-F238E27FC236}">
                <a16:creationId xmlns:a16="http://schemas.microsoft.com/office/drawing/2014/main" id="{7BE9B012-85C4-41D0-A9D8-892F21AEBFD1}"/>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D253CF2C-609A-4341-91AC-5B4545A9F15B}"/>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304127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2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 Placeholder 7">
            <a:extLst>
              <a:ext uri="{FF2B5EF4-FFF2-40B4-BE49-F238E27FC236}">
                <a16:creationId xmlns:a16="http://schemas.microsoft.com/office/drawing/2014/main" id="{BCB47499-8C7D-4A70-B194-E8E9C034C4DC}"/>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CB6EED24-A5EA-4133-9F9C-9DED27B25658}"/>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3518528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3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4244145513"/>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3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1888763"/>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3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16479850"/>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3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1685424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3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30790BA1-EA9A-4B50-969B-A8CD7EAE9DE7}"/>
              </a:ext>
            </a:extLst>
          </p:cNvPr>
          <p:cNvSpPr/>
          <p:nvPr userDrawn="1"/>
        </p:nvSpPr>
        <p:spPr>
          <a:xfrm>
            <a:off x="-160256"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901038680"/>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3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452CD344-AFA4-47B0-9F6E-CAAD3CB22DCE}"/>
              </a:ext>
            </a:extLst>
          </p:cNvPr>
          <p:cNvSpPr/>
          <p:nvPr userDrawn="1"/>
        </p:nvSpPr>
        <p:spPr>
          <a:xfrm>
            <a:off x="8166608"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30151887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3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6014558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3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362927667"/>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3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5DCB603F-4615-4A5B-A35F-C8216F6D8227}"/>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31BE6EFB-FBC8-45D1-B0D3-67FEEF2AE505}"/>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519497822"/>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3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0C4630AB-BD0F-40D9-9E62-A771AB8C06A1}"/>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A157C094-30A6-4E7F-BEDD-EDAD23D60827}"/>
              </a:ext>
            </a:extLst>
          </p:cNvPr>
          <p:cNvSpPr>
            <a:spLocks noGrp="1"/>
          </p:cNvSpPr>
          <p:nvPr>
            <p:ph type="body" sz="quarter" idx="11"/>
          </p:nvPr>
        </p:nvSpPr>
        <p:spPr>
          <a:xfrm>
            <a:off x="8166608" y="1"/>
            <a:ext cx="4029554"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196584651"/>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0"/>
            <a:ext cx="12191999" cy="5029199"/>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64548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Color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3"/>
          </a:solidFill>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7102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1190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2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2" y="2194560"/>
            <a:ext cx="6092713"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0827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52452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2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31168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2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5">
            <a:extLst>
              <a:ext uri="{FF2B5EF4-FFF2-40B4-BE49-F238E27FC236}">
                <a16:creationId xmlns:a16="http://schemas.microsoft.com/office/drawing/2014/main" id="{EB432B89-9F59-4088-BADB-1A7459791872}"/>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7" name="Text Placeholder 7">
            <a:extLst>
              <a:ext uri="{FF2B5EF4-FFF2-40B4-BE49-F238E27FC236}">
                <a16:creationId xmlns:a16="http://schemas.microsoft.com/office/drawing/2014/main" id="{D652C813-7B68-47E4-9ECD-06141C77108C}"/>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166013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2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E83D872-0F8E-4936-96C7-CAE67208CC79}"/>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970132F-7C6D-4EC3-BF46-289A076E35BC}"/>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69923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3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8180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3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8284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3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60491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3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9189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3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9C05FFD3-2812-41AE-BF80-2BFA3255F72E}"/>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FA02A802-A323-4399-995F-A65B3B999BDF}"/>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37242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3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BAB0FBC-8E21-43F1-95B6-7A1677589AA0}"/>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5B1A828-0854-4286-968F-62C4CE7EEC01}"/>
              </a:ext>
            </a:extLst>
          </p:cNvPr>
          <p:cNvSpPr>
            <a:spLocks noGrp="1"/>
          </p:cNvSpPr>
          <p:nvPr>
            <p:ph type="body" sz="quarter" idx="11"/>
          </p:nvPr>
        </p:nvSpPr>
        <p:spPr>
          <a:xfrm>
            <a:off x="8179816" y="1"/>
            <a:ext cx="4016346"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91762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9C95D-CCF2-4E3E-AD58-9310DE778781}"/>
              </a:ext>
            </a:extLst>
          </p:cNvPr>
          <p:cNvSpPr/>
          <p:nvPr userDrawn="1"/>
        </p:nvSpPr>
        <p:spPr>
          <a:xfrm>
            <a:off x="-160256" y="-122548"/>
            <a:ext cx="287517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 name="Title 1">
            <a:extLst>
              <a:ext uri="{FF2B5EF4-FFF2-40B4-BE49-F238E27FC236}">
                <a16:creationId xmlns:a16="http://schemas.microsoft.com/office/drawing/2014/main" id="{831ECB42-C2B7-4FA6-AA65-A5997D6DE649}"/>
              </a:ext>
            </a:extLst>
          </p:cNvPr>
          <p:cNvSpPr>
            <a:spLocks noGrp="1"/>
          </p:cNvSpPr>
          <p:nvPr>
            <p:ph type="title"/>
          </p:nvPr>
        </p:nvSpPr>
        <p:spPr>
          <a:xfrm>
            <a:off x="4085368" y="0"/>
            <a:ext cx="8106632" cy="6857999"/>
          </a:xfrm>
        </p:spPr>
        <p:txBody>
          <a:bodyPr lIns="182880" rIns="182880">
            <a:noAutofit/>
          </a:bodyPr>
          <a:lstStyle>
            <a:lvl1pPr>
              <a:defRPr sz="8000"/>
            </a:lvl1pPr>
          </a:lstStyle>
          <a:p>
            <a:r>
              <a:rPr lang="en-US" dirty="0"/>
              <a:t>Click to edit Master title style</a:t>
            </a:r>
          </a:p>
        </p:txBody>
      </p:sp>
      <p:sp>
        <p:nvSpPr>
          <p:cNvPr id="5" name="Oval 4">
            <a:extLst>
              <a:ext uri="{FF2B5EF4-FFF2-40B4-BE49-F238E27FC236}">
                <a16:creationId xmlns:a16="http://schemas.microsoft.com/office/drawing/2014/main" id="{48BE8095-52F1-45CE-8F69-0FEFF0C435D1}"/>
              </a:ext>
            </a:extLst>
          </p:cNvPr>
          <p:cNvSpPr/>
          <p:nvPr userDrawn="1"/>
        </p:nvSpPr>
        <p:spPr>
          <a:xfrm>
            <a:off x="1342168" y="2024741"/>
            <a:ext cx="2743200" cy="2743200"/>
          </a:xfrm>
          <a:prstGeom prst="ellipse">
            <a:avLst/>
          </a:prstGeom>
          <a:solidFill>
            <a:schemeClr val="bg1"/>
          </a:solid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8">
            <a:extLst>
              <a:ext uri="{FF2B5EF4-FFF2-40B4-BE49-F238E27FC236}">
                <a16:creationId xmlns:a16="http://schemas.microsoft.com/office/drawing/2014/main" id="{64D6A77F-CF21-4BD3-BCE6-C62CE87E57DE}"/>
              </a:ext>
            </a:extLst>
          </p:cNvPr>
          <p:cNvSpPr>
            <a:spLocks noGrp="1"/>
          </p:cNvSpPr>
          <p:nvPr>
            <p:ph type="body" sz="quarter" idx="10" hasCustomPrompt="1"/>
          </p:nvPr>
        </p:nvSpPr>
        <p:spPr>
          <a:xfrm>
            <a:off x="1630363" y="2302254"/>
            <a:ext cx="2168639" cy="2213379"/>
          </a:xfrm>
          <a:ln>
            <a:noFill/>
          </a:ln>
        </p:spPr>
        <p:txBody>
          <a:bodyPr>
            <a:noAutofit/>
          </a:bodyPr>
          <a:lstStyle>
            <a:lvl1pPr>
              <a:defRPr sz="1600">
                <a:sym typeface="Wingdings" panose="05000000000000000000" pitchFamily="2" charset="2"/>
              </a:defRPr>
            </a:lvl1pPr>
          </a:lstStyle>
          <a:p>
            <a:pPr lvl="0"/>
            <a:r>
              <a:rPr lang="en-US" dirty="0"/>
              <a:t>Optional: Insert an icon by going to </a:t>
            </a:r>
            <a:r>
              <a:rPr lang="en-US" dirty="0" err="1"/>
              <a:t>InsertIcon</a:t>
            </a:r>
            <a:r>
              <a:rPr lang="en-US" dirty="0"/>
              <a:t>. Color: match color block.              Size: 2 inches tall. Center icon inside circle. Then delete text box.</a:t>
            </a:r>
          </a:p>
        </p:txBody>
      </p:sp>
    </p:spTree>
    <p:extLst>
      <p:ext uri="{BB962C8B-B14F-4D97-AF65-F5344CB8AC3E}">
        <p14:creationId xmlns:p14="http://schemas.microsoft.com/office/powerpoint/2010/main" val="264462515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p:nvPr>
        </p:nvSpPr>
        <p:spPr>
          <a:xfrm>
            <a:off x="0" y="1828801"/>
            <a:ext cx="12191999" cy="502919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41164912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lor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6"/>
          </a:solidFill>
        </p:spPr>
        <p:txBody>
          <a:bodyPr lIns="274320" tIns="0" rIns="182880" bIns="0" anchor="ctr"/>
          <a:lstStyle>
            <a:lvl1pPr>
              <a:defRPr>
                <a:solidFill>
                  <a:schemeClr val="bg1"/>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6E459B53-F538-4919-8553-6A2D408E01EE}"/>
              </a:ext>
            </a:extLst>
          </p:cNvPr>
          <p:cNvSpPr>
            <a:spLocks noGrp="1"/>
          </p:cNvSpPr>
          <p:nvPr>
            <p:ph idx="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93516782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Emphasis">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6248-DC15-4D44-B290-3CD7FFD41EA0}"/>
              </a:ext>
            </a:extLst>
          </p:cNvPr>
          <p:cNvSpPr>
            <a:spLocks noGrp="1"/>
          </p:cNvSpPr>
          <p:nvPr>
            <p:ph type="title"/>
          </p:nvPr>
        </p:nvSpPr>
        <p:spPr>
          <a:xfrm>
            <a:off x="0" y="0"/>
            <a:ext cx="9652764" cy="6858000"/>
          </a:xfrm>
        </p:spPr>
        <p:txBody>
          <a:bodyPr lIns="457200" anchor="ctr">
            <a:normAutofit/>
          </a:bodyPr>
          <a:lstStyle>
            <a:lvl1pPr>
              <a:defRPr sz="8800">
                <a:solidFill>
                  <a:schemeClr val="bg1"/>
                </a:solidFill>
              </a:defRPr>
            </a:lvl1pPr>
          </a:lstStyle>
          <a:p>
            <a:r>
              <a:rPr lang="en-US"/>
              <a:t>Click to edit Master title style</a:t>
            </a:r>
          </a:p>
        </p:txBody>
      </p:sp>
      <p:sp>
        <p:nvSpPr>
          <p:cNvPr id="4" name="Text Placeholder 7">
            <a:extLst>
              <a:ext uri="{FF2B5EF4-FFF2-40B4-BE49-F238E27FC236}">
                <a16:creationId xmlns:a16="http://schemas.microsoft.com/office/drawing/2014/main" id="{CBD955BE-2424-42E7-AAFB-A8DFCCF10C15}"/>
              </a:ext>
            </a:extLst>
          </p:cNvPr>
          <p:cNvSpPr>
            <a:spLocks noGrp="1"/>
          </p:cNvSpPr>
          <p:nvPr>
            <p:ph type="body" sz="quarter" idx="10" hasCustomPrompt="1"/>
          </p:nvPr>
        </p:nvSpPr>
        <p:spPr>
          <a:xfrm>
            <a:off x="9797143" y="2648558"/>
            <a:ext cx="1828800" cy="1828800"/>
          </a:xfrm>
        </p:spPr>
        <p:txBody>
          <a:bodyPr lIns="0" tIns="0" rIns="0" bIns="0">
            <a:noAutofit/>
          </a:bodyPr>
          <a:lstStyle>
            <a:lvl1pPr>
              <a:defRPr sz="20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2.5 inches tall. Then delete text box.</a:t>
            </a:r>
          </a:p>
        </p:txBody>
      </p:sp>
    </p:spTree>
    <p:extLst>
      <p:ext uri="{BB962C8B-B14F-4D97-AF65-F5344CB8AC3E}">
        <p14:creationId xmlns:p14="http://schemas.microsoft.com/office/powerpoint/2010/main" val="38105077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p:spPr>
        <p:txBody>
          <a:bodyPr lIns="274320" tIns="0" rIns="182880" bIns="0" anchor="ctr"/>
          <a:lstStyle/>
          <a:p>
            <a:r>
              <a:rPr lang="en-US"/>
              <a:t>Click to edit Master title style</a:t>
            </a:r>
          </a:p>
        </p:txBody>
      </p:sp>
    </p:spTree>
    <p:extLst>
      <p:ext uri="{BB962C8B-B14F-4D97-AF65-F5344CB8AC3E}">
        <p14:creationId xmlns:p14="http://schemas.microsoft.com/office/powerpoint/2010/main" val="1091237518"/>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Color Heading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79B3-3884-F941-B3BB-94FE26570E91}"/>
              </a:ext>
            </a:extLst>
          </p:cNvPr>
          <p:cNvSpPr>
            <a:spLocks noGrp="1"/>
          </p:cNvSpPr>
          <p:nvPr>
            <p:ph type="title"/>
          </p:nvPr>
        </p:nvSpPr>
        <p:spPr>
          <a:xfrm>
            <a:off x="0" y="0"/>
            <a:ext cx="12192000" cy="2286000"/>
          </a:xfrm>
          <a:solidFill>
            <a:schemeClr val="accent6"/>
          </a:solidFill>
        </p:spPr>
        <p:txBody>
          <a:bodyPr lIns="274320" tIns="0" rIns="182880" bIns="0"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99466329"/>
      </p:ext>
    </p:extLst>
  </p:cSld>
  <p:clrMapOvr>
    <a:masterClrMapping/>
  </p:clrMapOvr>
  <p:extLst>
    <p:ext uri="{DCECCB84-F9BA-43D5-87BE-67443E8EF086}">
      <p15:sldGuideLst xmlns:p15="http://schemas.microsoft.com/office/powerpoint/2012/main">
        <p15:guide id="1" pos="5136" userDrawn="1">
          <p15:clr>
            <a:srgbClr val="FBAE40"/>
          </p15:clr>
        </p15:guide>
        <p15:guide id="2" pos="2544" userDrawn="1">
          <p15:clr>
            <a:srgbClr val="FBAE40"/>
          </p15:clr>
        </p15:guide>
        <p15:guide id="3" orient="horz" pos="1440" userDrawn="1">
          <p15:clr>
            <a:srgbClr val="FBAE40"/>
          </p15:clr>
        </p15:guide>
        <p15:guide id="4" orient="horz" pos="2880" userDrawn="1">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p:spPr>
        <p:txBody>
          <a:bodyPr lIns="274320" tIns="0" rIns="182880" bIns="45720" anchor="b"/>
          <a:lstStyle/>
          <a:p>
            <a:r>
              <a:rPr lang="en-US"/>
              <a:t>Click to edit Master title style</a:t>
            </a:r>
          </a:p>
        </p:txBody>
      </p:sp>
    </p:spTree>
    <p:extLst>
      <p:ext uri="{BB962C8B-B14F-4D97-AF65-F5344CB8AC3E}">
        <p14:creationId xmlns:p14="http://schemas.microsoft.com/office/powerpoint/2010/main" val="372009446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olor Data Viz">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A4A61C-3544-4101-974C-BE61594886A8}"/>
              </a:ext>
            </a:extLst>
          </p:cNvPr>
          <p:cNvSpPr>
            <a:spLocks noGrp="1"/>
          </p:cNvSpPr>
          <p:nvPr>
            <p:ph type="body" sz="quarter" idx="10" hasCustomPrompt="1"/>
          </p:nvPr>
        </p:nvSpPr>
        <p:spPr>
          <a:xfrm>
            <a:off x="0" y="1833923"/>
            <a:ext cx="12192000" cy="1188720"/>
          </a:xfrm>
        </p:spPr>
        <p:txBody>
          <a:bodyPr lIns="274320" tIns="91440" rIns="182880" bIns="0">
            <a:normAutofit/>
          </a:bodyPr>
          <a:lstStyle>
            <a:lvl1pPr>
              <a:defRPr sz="3200">
                <a:solidFill>
                  <a:schemeClr val="bg1">
                    <a:lumMod val="50000"/>
                  </a:schemeClr>
                </a:solidFill>
              </a:defRPr>
            </a:lvl1pPr>
          </a:lstStyle>
          <a:p>
            <a:pPr lvl="0"/>
            <a:r>
              <a:rPr lang="en-US" dirty="0"/>
              <a:t>Edit Master text styles</a:t>
            </a:r>
          </a:p>
        </p:txBody>
      </p:sp>
      <p:sp>
        <p:nvSpPr>
          <p:cNvPr id="5" name="Title 1">
            <a:extLst>
              <a:ext uri="{FF2B5EF4-FFF2-40B4-BE49-F238E27FC236}">
                <a16:creationId xmlns:a16="http://schemas.microsoft.com/office/drawing/2014/main" id="{119C635E-18D0-44E9-B009-51640CD267D5}"/>
              </a:ext>
            </a:extLst>
          </p:cNvPr>
          <p:cNvSpPr>
            <a:spLocks noGrp="1"/>
          </p:cNvSpPr>
          <p:nvPr>
            <p:ph type="title"/>
          </p:nvPr>
        </p:nvSpPr>
        <p:spPr>
          <a:xfrm>
            <a:off x="0" y="0"/>
            <a:ext cx="12192000" cy="1828800"/>
          </a:xfrm>
          <a:solidFill>
            <a:schemeClr val="accent6"/>
          </a:solidFill>
        </p:spPr>
        <p:txBody>
          <a:bodyPr lIns="274320" tIns="0" rIns="182880" bIns="45720" anchor="b"/>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78102821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2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70469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2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11387229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2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1" cy="4663440"/>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0837003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13684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2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6858000"/>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5AABF87B-8E8E-4C9D-B8C6-02E550C6A279}"/>
              </a:ext>
            </a:extLst>
          </p:cNvPr>
          <p:cNvSpPr/>
          <p:nvPr userDrawn="1"/>
        </p:nvSpPr>
        <p:spPr>
          <a:xfrm>
            <a:off x="-160256" y="-122548"/>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575452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2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94230B58-D8B9-4764-A2DF-27C566390710}"/>
              </a:ext>
            </a:extLst>
          </p:cNvPr>
          <p:cNvSpPr/>
          <p:nvPr userDrawn="1"/>
        </p:nvSpPr>
        <p:spPr>
          <a:xfrm>
            <a:off x="6099289" y="-124905"/>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8205100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2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9388160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2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798889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2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5">
            <a:extLst>
              <a:ext uri="{FF2B5EF4-FFF2-40B4-BE49-F238E27FC236}">
                <a16:creationId xmlns:a16="http://schemas.microsoft.com/office/drawing/2014/main" id="{7BE9B012-85C4-41D0-A9D8-892F21AEBFD1}"/>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9" name="Text Placeholder 7">
            <a:extLst>
              <a:ext uri="{FF2B5EF4-FFF2-40B4-BE49-F238E27FC236}">
                <a16:creationId xmlns:a16="http://schemas.microsoft.com/office/drawing/2014/main" id="{F3EEC33F-3CDA-46BC-9335-E958FDCF47E2}"/>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4464690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2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p:nvPr>
        </p:nvSpPr>
        <p:spPr>
          <a:xfrm>
            <a:off x="0" y="2194560"/>
            <a:ext cx="6092711" cy="4663440"/>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 Placeholder 7">
            <a:extLst>
              <a:ext uri="{FF2B5EF4-FFF2-40B4-BE49-F238E27FC236}">
                <a16:creationId xmlns:a16="http://schemas.microsoft.com/office/drawing/2014/main" id="{BCB47499-8C7D-4A70-B194-E8E9C034C4DC}"/>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CB6EED24-A5EA-4133-9F9C-9DED27B25658}"/>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955295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3 image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366952277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3 image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Tree>
    <p:extLst>
      <p:ext uri="{BB962C8B-B14F-4D97-AF65-F5344CB8AC3E}">
        <p14:creationId xmlns:p14="http://schemas.microsoft.com/office/powerpoint/2010/main" val="2119306881"/>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3 image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454478311"/>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3 image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98754056"/>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3 color LEF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0"/>
            <a:ext cx="8115300" cy="6857999"/>
          </a:xfrm>
        </p:spPr>
        <p:txBody>
          <a:bodyPr lIns="18288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30790BA1-EA9A-4B50-969B-A8CD7EAE9DE7}"/>
              </a:ext>
            </a:extLst>
          </p:cNvPr>
          <p:cNvSpPr/>
          <p:nvPr userDrawn="1"/>
        </p:nvSpPr>
        <p:spPr>
          <a:xfrm>
            <a:off x="-160256"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5752734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3 color RIGHT - big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0"/>
            <a:ext cx="8166608" cy="6858000"/>
          </a:xfrm>
        </p:spPr>
        <p:txBody>
          <a:bodyPr lIns="274320" tIns="0" rIns="182880" bIns="0">
            <a:noAutofit/>
          </a:bodyPr>
          <a:lstStyle>
            <a:lvl1pPr>
              <a:defRPr sz="8000"/>
            </a:lvl1pPr>
          </a:lstStyle>
          <a:p>
            <a:r>
              <a:rPr lang="en-US" dirty="0"/>
              <a:t>Click to edit Master title style</a:t>
            </a:r>
          </a:p>
        </p:txBody>
      </p:sp>
      <p:sp>
        <p:nvSpPr>
          <p:cNvPr id="3" name="Rectangle 2">
            <a:extLst>
              <a:ext uri="{FF2B5EF4-FFF2-40B4-BE49-F238E27FC236}">
                <a16:creationId xmlns:a16="http://schemas.microsoft.com/office/drawing/2014/main" id="{452CD344-AFA4-47B0-9F6E-CAAD3CB22DCE}"/>
              </a:ext>
            </a:extLst>
          </p:cNvPr>
          <p:cNvSpPr/>
          <p:nvPr userDrawn="1"/>
        </p:nvSpPr>
        <p:spPr>
          <a:xfrm>
            <a:off x="8166608"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751208358"/>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3 color LEF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88442550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3 color RIGHT - text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021147484"/>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3 color LEF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5DCB603F-4615-4A5B-A35F-C8216F6D8227}"/>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31BE6EFB-FBC8-45D1-B0D3-67FEEF2AE505}"/>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527521299"/>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3 color RIGHT - heading WO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0C4630AB-BD0F-40D9-9E62-A771AB8C06A1}"/>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A157C094-30A6-4E7F-BEDD-EDAD23D60827}"/>
              </a:ext>
            </a:extLst>
          </p:cNvPr>
          <p:cNvSpPr>
            <a:spLocks noGrp="1"/>
          </p:cNvSpPr>
          <p:nvPr>
            <p:ph type="body" sz="quarter" idx="11"/>
          </p:nvPr>
        </p:nvSpPr>
        <p:spPr>
          <a:xfrm>
            <a:off x="8166608" y="1"/>
            <a:ext cx="4029554"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732037990"/>
      </p:ext>
    </p:extLst>
  </p:cSld>
  <p:clrMapOvr>
    <a:masterClrMapping/>
  </p:clrMapOvr>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p:spPr>
        <p:txBody>
          <a:bodyPr lIns="274320" tIns="0" rIns="182880" bIns="0" anchor="ct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0"/>
            <a:ext cx="12191999" cy="5029199"/>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13247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Color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7F83-69CF-F14A-ADCE-CE29AB17CAC7}"/>
              </a:ext>
            </a:extLst>
          </p:cNvPr>
          <p:cNvSpPr>
            <a:spLocks noGrp="1"/>
          </p:cNvSpPr>
          <p:nvPr>
            <p:ph type="title"/>
          </p:nvPr>
        </p:nvSpPr>
        <p:spPr>
          <a:xfrm>
            <a:off x="0" y="1"/>
            <a:ext cx="12192000" cy="1828800"/>
          </a:xfrm>
          <a:solidFill>
            <a:schemeClr val="accent6"/>
          </a:solidFill>
        </p:spPr>
        <p:txBody>
          <a:bodyPr lIns="274320" tIns="0" rIns="182880" bIns="0" anchor="ct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24EE91-C138-0047-BBA6-5739718997C4}"/>
              </a:ext>
            </a:extLst>
          </p:cNvPr>
          <p:cNvSpPr>
            <a:spLocks noGrp="1"/>
          </p:cNvSpPr>
          <p:nvPr>
            <p:ph idx="1" hasCustomPrompt="1"/>
          </p:nvPr>
        </p:nvSpPr>
        <p:spPr>
          <a:xfrm>
            <a:off x="0" y="1828801"/>
            <a:ext cx="12192000" cy="5029198"/>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9932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2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8102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2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2" y="2194560"/>
            <a:ext cx="6092713" cy="4663440"/>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7419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2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00197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2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73817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2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6096000" y="0"/>
            <a:ext cx="6096000" cy="2194560"/>
          </a:xfrm>
        </p:spPr>
        <p:txBody>
          <a:bodyPr lIns="18288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6095999" y="2194560"/>
            <a:ext cx="6096000" cy="4663440"/>
          </a:xfrm>
        </p:spPr>
        <p:txBody>
          <a:bodyPr lIns="36576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1D8ABBC6-546B-42BC-8D32-34B8E6A26E84}"/>
              </a:ext>
            </a:extLst>
          </p:cNvPr>
          <p:cNvSpPr/>
          <p:nvPr userDrawn="1"/>
        </p:nvSpPr>
        <p:spPr>
          <a:xfrm>
            <a:off x="-160256" y="-122548"/>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5">
            <a:extLst>
              <a:ext uri="{FF2B5EF4-FFF2-40B4-BE49-F238E27FC236}">
                <a16:creationId xmlns:a16="http://schemas.microsoft.com/office/drawing/2014/main" id="{EB432B89-9F59-4088-BADB-1A7459791872}"/>
              </a:ext>
            </a:extLst>
          </p:cNvPr>
          <p:cNvSpPr>
            <a:spLocks noGrp="1"/>
          </p:cNvSpPr>
          <p:nvPr>
            <p:ph type="body" sz="quarter" idx="11"/>
          </p:nvPr>
        </p:nvSpPr>
        <p:spPr>
          <a:xfrm>
            <a:off x="-1" y="1"/>
            <a:ext cx="6096001"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
        <p:nvSpPr>
          <p:cNvPr id="7" name="Text Placeholder 7">
            <a:extLst>
              <a:ext uri="{FF2B5EF4-FFF2-40B4-BE49-F238E27FC236}">
                <a16:creationId xmlns:a16="http://schemas.microsoft.com/office/drawing/2014/main" id="{DC4D70AB-E2AE-4D8E-8222-CCB162512DF2}"/>
              </a:ext>
            </a:extLst>
          </p:cNvPr>
          <p:cNvSpPr>
            <a:spLocks noGrp="1"/>
          </p:cNvSpPr>
          <p:nvPr>
            <p:ph type="body" sz="quarter" idx="10" hasCustomPrompt="1"/>
          </p:nvPr>
        </p:nvSpPr>
        <p:spPr>
          <a:xfrm>
            <a:off x="2282072" y="5070468"/>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Tree>
    <p:extLst>
      <p:ext uri="{BB962C8B-B14F-4D97-AF65-F5344CB8AC3E}">
        <p14:creationId xmlns:p14="http://schemas.microsoft.com/office/powerpoint/2010/main" val="415753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2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CDDD-F3B9-46BB-9B99-4F7AC692F1D7}"/>
              </a:ext>
            </a:extLst>
          </p:cNvPr>
          <p:cNvSpPr>
            <a:spLocks noGrp="1"/>
          </p:cNvSpPr>
          <p:nvPr>
            <p:ph type="title"/>
          </p:nvPr>
        </p:nvSpPr>
        <p:spPr>
          <a:xfrm>
            <a:off x="0" y="0"/>
            <a:ext cx="6092713" cy="2194560"/>
          </a:xfrm>
        </p:spPr>
        <p:txBody>
          <a:bodyPr lIns="274320" tIns="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E84491D4-0BA2-4D1C-8DDB-56F623E58F7C}"/>
              </a:ext>
            </a:extLst>
          </p:cNvPr>
          <p:cNvSpPr>
            <a:spLocks noGrp="1"/>
          </p:cNvSpPr>
          <p:nvPr>
            <p:ph idx="1" hasCustomPrompt="1"/>
          </p:nvPr>
        </p:nvSpPr>
        <p:spPr>
          <a:xfrm>
            <a:off x="0" y="2194560"/>
            <a:ext cx="6092711" cy="4663440"/>
          </a:xfrm>
        </p:spPr>
        <p:txBody>
          <a:bodyPr lIns="457200" tIns="182880" rIns="182880" bIns="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3240D6F9-88E6-4269-86BA-D8EDC7C778B4}"/>
              </a:ext>
            </a:extLst>
          </p:cNvPr>
          <p:cNvSpPr/>
          <p:nvPr userDrawn="1"/>
        </p:nvSpPr>
        <p:spPr>
          <a:xfrm>
            <a:off x="6099289" y="-124905"/>
            <a:ext cx="6256256"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E83D872-0F8E-4936-96C7-CAE67208CC79}"/>
              </a:ext>
            </a:extLst>
          </p:cNvPr>
          <p:cNvSpPr>
            <a:spLocks noGrp="1"/>
          </p:cNvSpPr>
          <p:nvPr>
            <p:ph type="body" sz="quarter" idx="10" hasCustomPrompt="1"/>
          </p:nvPr>
        </p:nvSpPr>
        <p:spPr>
          <a:xfrm>
            <a:off x="8541617"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970132F-7C6D-4EC3-BF46-289A076E35BC}"/>
              </a:ext>
            </a:extLst>
          </p:cNvPr>
          <p:cNvSpPr>
            <a:spLocks noGrp="1"/>
          </p:cNvSpPr>
          <p:nvPr>
            <p:ph type="body" sz="quarter" idx="11"/>
          </p:nvPr>
        </p:nvSpPr>
        <p:spPr>
          <a:xfrm>
            <a:off x="6100161" y="1"/>
            <a:ext cx="6096001"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6871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3 image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1"/>
            <a:ext cx="8113066" cy="4663437"/>
          </a:xfrm>
        </p:spPr>
        <p:txBody>
          <a:bodyPr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0906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3 image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6966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3 color LEF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9156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3 color RIGHT - text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89146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3 color LEF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4076700" y="1"/>
            <a:ext cx="8115300" cy="2194560"/>
          </a:xfrm>
        </p:spPr>
        <p:txBody>
          <a:bodyPr lIns="18288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4078934" y="2194560"/>
            <a:ext cx="8113066" cy="4663439"/>
          </a:xfrm>
        </p:spPr>
        <p:txBody>
          <a:bodyPr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90C57941-5F0F-4045-9143-472B1F666023}"/>
              </a:ext>
            </a:extLst>
          </p:cNvPr>
          <p:cNvSpPr/>
          <p:nvPr userDrawn="1"/>
        </p:nvSpPr>
        <p:spPr>
          <a:xfrm>
            <a:off x="-160256"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9C05FFD3-2812-41AE-BF80-2BFA3255F72E}"/>
              </a:ext>
            </a:extLst>
          </p:cNvPr>
          <p:cNvSpPr>
            <a:spLocks noGrp="1"/>
          </p:cNvSpPr>
          <p:nvPr>
            <p:ph type="body" sz="quarter" idx="10" hasCustomPrompt="1"/>
          </p:nvPr>
        </p:nvSpPr>
        <p:spPr>
          <a:xfrm>
            <a:off x="1273539"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FA02A802-A323-4399-995F-A65B3B999BDF}"/>
              </a:ext>
            </a:extLst>
          </p:cNvPr>
          <p:cNvSpPr>
            <a:spLocks noGrp="1"/>
          </p:cNvSpPr>
          <p:nvPr>
            <p:ph type="body" sz="quarter" idx="11"/>
          </p:nvPr>
        </p:nvSpPr>
        <p:spPr>
          <a:xfrm>
            <a:off x="-1" y="1"/>
            <a:ext cx="4078935" cy="5016500"/>
          </a:xfrm>
        </p:spPr>
        <p:txBody>
          <a:bodyPr lIns="27432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41202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3 color RIGHT - heading w anim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5EA-FFF8-4AD4-BF70-25567A9EE3C0}"/>
              </a:ext>
            </a:extLst>
          </p:cNvPr>
          <p:cNvSpPr>
            <a:spLocks noGrp="1"/>
          </p:cNvSpPr>
          <p:nvPr>
            <p:ph type="title"/>
          </p:nvPr>
        </p:nvSpPr>
        <p:spPr>
          <a:xfrm>
            <a:off x="0" y="1"/>
            <a:ext cx="8166608" cy="2194560"/>
          </a:xfrm>
        </p:spPr>
        <p:txBody>
          <a:bodyPr lIns="274320" tIns="182880" rIns="182880" bIns="45720" anchor="b">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2D5FDEDE-D2CD-430B-9A82-C0230FAE5B54}"/>
              </a:ext>
            </a:extLst>
          </p:cNvPr>
          <p:cNvSpPr>
            <a:spLocks noGrp="1"/>
          </p:cNvSpPr>
          <p:nvPr>
            <p:ph idx="1" hasCustomPrompt="1"/>
          </p:nvPr>
        </p:nvSpPr>
        <p:spPr>
          <a:xfrm>
            <a:off x="0" y="2194561"/>
            <a:ext cx="8153400" cy="4663437"/>
          </a:xfrm>
        </p:spPr>
        <p:txBody>
          <a:bodyPr lIns="457200" tIns="182880" rIns="182880" bIns="228600"/>
          <a:lstStyle/>
          <a:p>
            <a:pPr lvl="0"/>
            <a:r>
              <a:rPr lang="en-US" dirty="0"/>
              <a:t>Click to edit Master text styles</a:t>
            </a:r>
          </a:p>
          <a:p>
            <a:pPr lvl="1"/>
            <a:r>
              <a:rPr lang="en-US" dirty="0"/>
              <a:t>Second level</a:t>
            </a:r>
          </a:p>
        </p:txBody>
      </p:sp>
      <p:sp>
        <p:nvSpPr>
          <p:cNvPr id="4" name="Rectangle 3">
            <a:extLst>
              <a:ext uri="{FF2B5EF4-FFF2-40B4-BE49-F238E27FC236}">
                <a16:creationId xmlns:a16="http://schemas.microsoft.com/office/drawing/2014/main" id="{73915F35-9A2D-46BD-8147-B56489FCBB7F}"/>
              </a:ext>
            </a:extLst>
          </p:cNvPr>
          <p:cNvSpPr/>
          <p:nvPr userDrawn="1"/>
        </p:nvSpPr>
        <p:spPr>
          <a:xfrm>
            <a:off x="8166608" y="-122548"/>
            <a:ext cx="4239190" cy="71078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7">
            <a:extLst>
              <a:ext uri="{FF2B5EF4-FFF2-40B4-BE49-F238E27FC236}">
                <a16:creationId xmlns:a16="http://schemas.microsoft.com/office/drawing/2014/main" id="{1BAB0FBC-8E21-43F1-95B6-7A1677589AA0}"/>
              </a:ext>
            </a:extLst>
          </p:cNvPr>
          <p:cNvSpPr>
            <a:spLocks noGrp="1"/>
          </p:cNvSpPr>
          <p:nvPr>
            <p:ph type="body" sz="quarter" idx="10" hasCustomPrompt="1"/>
          </p:nvPr>
        </p:nvSpPr>
        <p:spPr>
          <a:xfrm>
            <a:off x="9448150" y="5068623"/>
            <a:ext cx="1371600" cy="1371600"/>
          </a:xfrm>
        </p:spPr>
        <p:txBody>
          <a:bodyPr lIns="0" tIns="0" rIns="0" bIns="0">
            <a:noAutofit/>
          </a:bodyPr>
          <a:lstStyle>
            <a:lvl1pPr>
              <a:defRPr sz="1400">
                <a:solidFill>
                  <a:schemeClr val="bg1"/>
                </a:solidFill>
                <a:sym typeface="Wingdings" panose="05000000000000000000" pitchFamily="2" charset="2"/>
              </a:defRPr>
            </a:lvl1pPr>
          </a:lstStyle>
          <a:p>
            <a:pPr lvl="0"/>
            <a:r>
              <a:rPr lang="en-US" dirty="0"/>
              <a:t>Optional: Insert icon by going to </a:t>
            </a:r>
            <a:r>
              <a:rPr lang="en-US" dirty="0" err="1"/>
              <a:t>InsertIcon</a:t>
            </a:r>
            <a:r>
              <a:rPr lang="en-US" dirty="0"/>
              <a:t>.           Color: white. Size: 1.5 inches tall. Then delete text box.</a:t>
            </a:r>
          </a:p>
        </p:txBody>
      </p:sp>
      <p:sp>
        <p:nvSpPr>
          <p:cNvPr id="7" name="Text Placeholder 5">
            <a:extLst>
              <a:ext uri="{FF2B5EF4-FFF2-40B4-BE49-F238E27FC236}">
                <a16:creationId xmlns:a16="http://schemas.microsoft.com/office/drawing/2014/main" id="{95B1A828-0854-4286-968F-62C4CE7EEC01}"/>
              </a:ext>
            </a:extLst>
          </p:cNvPr>
          <p:cNvSpPr>
            <a:spLocks noGrp="1"/>
          </p:cNvSpPr>
          <p:nvPr>
            <p:ph type="body" sz="quarter" idx="11"/>
          </p:nvPr>
        </p:nvSpPr>
        <p:spPr>
          <a:xfrm>
            <a:off x="8179816" y="1"/>
            <a:ext cx="4016346" cy="5016500"/>
          </a:xfrm>
        </p:spPr>
        <p:txBody>
          <a:bodyPr lIns="182880" tIns="182880" rIns="182880" bIns="228600">
            <a:normAutofit/>
          </a:bodyPr>
          <a:lstStyle>
            <a:lvl1pPr>
              <a:defRPr sz="54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21545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40">
          <p15:clr>
            <a:srgbClr val="FBAE40"/>
          </p15:clr>
        </p15:guide>
        <p15:guide id="2" pos="2568">
          <p15:clr>
            <a:srgbClr val="FBAE40"/>
          </p15:clr>
        </p15:guide>
        <p15:guide id="3" pos="5136">
          <p15:clr>
            <a:srgbClr val="FBAE40"/>
          </p15:clr>
        </p15:guide>
        <p15:guide id="4" orient="horz" pos="288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slideLayout" Target="../slideLayouts/slideLayout114.xml"/><Relationship Id="rId41" Type="http://schemas.openxmlformats.org/officeDocument/2006/relationships/slideLayout" Target="../slideLayouts/slideLayout126.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theme" Target="../theme/theme2.xml"/><Relationship Id="rId8" Type="http://schemas.openxmlformats.org/officeDocument/2006/relationships/slideLayout" Target="../slideLayouts/slideLayout93.xml"/><Relationship Id="rId3" Type="http://schemas.openxmlformats.org/officeDocument/2006/relationships/slideLayout" Target="../slideLayouts/slideLayout88.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39" Type="http://schemas.openxmlformats.org/officeDocument/2006/relationships/slideLayout" Target="../slideLayouts/slideLayout166.xml"/><Relationship Id="rId21" Type="http://schemas.openxmlformats.org/officeDocument/2006/relationships/slideLayout" Target="../slideLayouts/slideLayout148.xml"/><Relationship Id="rId34" Type="http://schemas.openxmlformats.org/officeDocument/2006/relationships/slideLayout" Target="../slideLayouts/slideLayout161.xml"/><Relationship Id="rId42" Type="http://schemas.openxmlformats.org/officeDocument/2006/relationships/slideLayout" Target="../slideLayouts/slideLayout169.xml"/><Relationship Id="rId7" Type="http://schemas.openxmlformats.org/officeDocument/2006/relationships/slideLayout" Target="../slideLayouts/slideLayout134.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41" Type="http://schemas.openxmlformats.org/officeDocument/2006/relationships/slideLayout" Target="../slideLayouts/slideLayout168.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32" Type="http://schemas.openxmlformats.org/officeDocument/2006/relationships/slideLayout" Target="../slideLayouts/slideLayout159.xml"/><Relationship Id="rId37" Type="http://schemas.openxmlformats.org/officeDocument/2006/relationships/slideLayout" Target="../slideLayouts/slideLayout164.xml"/><Relationship Id="rId40" Type="http://schemas.openxmlformats.org/officeDocument/2006/relationships/slideLayout" Target="../slideLayouts/slideLayout167.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36" Type="http://schemas.openxmlformats.org/officeDocument/2006/relationships/slideLayout" Target="../slideLayouts/slideLayout163.xml"/><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slideLayout" Target="../slideLayouts/slideLayout15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slideLayout" Target="../slideLayouts/slideLayout157.xml"/><Relationship Id="rId35" Type="http://schemas.openxmlformats.org/officeDocument/2006/relationships/slideLayout" Target="../slideLayouts/slideLayout162.xml"/><Relationship Id="rId43" Type="http://schemas.openxmlformats.org/officeDocument/2006/relationships/theme" Target="../theme/theme3.xml"/><Relationship Id="rId8" Type="http://schemas.openxmlformats.org/officeDocument/2006/relationships/slideLayout" Target="../slideLayouts/slideLayout135.xml"/><Relationship Id="rId3" Type="http://schemas.openxmlformats.org/officeDocument/2006/relationships/slideLayout" Target="../slideLayouts/slideLayout130.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33" Type="http://schemas.openxmlformats.org/officeDocument/2006/relationships/slideLayout" Target="../slideLayouts/slideLayout160.xml"/><Relationship Id="rId38" Type="http://schemas.openxmlformats.org/officeDocument/2006/relationships/slideLayout" Target="../slideLayouts/slideLayout16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82.xml"/><Relationship Id="rId18" Type="http://schemas.openxmlformats.org/officeDocument/2006/relationships/slideLayout" Target="../slideLayouts/slideLayout187.xml"/><Relationship Id="rId26" Type="http://schemas.openxmlformats.org/officeDocument/2006/relationships/slideLayout" Target="../slideLayouts/slideLayout195.xml"/><Relationship Id="rId39" Type="http://schemas.openxmlformats.org/officeDocument/2006/relationships/slideLayout" Target="../slideLayouts/slideLayout208.xml"/><Relationship Id="rId21" Type="http://schemas.openxmlformats.org/officeDocument/2006/relationships/slideLayout" Target="../slideLayouts/slideLayout190.xml"/><Relationship Id="rId34" Type="http://schemas.openxmlformats.org/officeDocument/2006/relationships/slideLayout" Target="../slideLayouts/slideLayout203.xml"/><Relationship Id="rId42" Type="http://schemas.openxmlformats.org/officeDocument/2006/relationships/slideLayout" Target="../slideLayouts/slideLayout211.xml"/><Relationship Id="rId7" Type="http://schemas.openxmlformats.org/officeDocument/2006/relationships/slideLayout" Target="../slideLayouts/slideLayout176.xml"/><Relationship Id="rId2" Type="http://schemas.openxmlformats.org/officeDocument/2006/relationships/slideLayout" Target="../slideLayouts/slideLayout171.xml"/><Relationship Id="rId16" Type="http://schemas.openxmlformats.org/officeDocument/2006/relationships/slideLayout" Target="../slideLayouts/slideLayout185.xml"/><Relationship Id="rId20" Type="http://schemas.openxmlformats.org/officeDocument/2006/relationships/slideLayout" Target="../slideLayouts/slideLayout189.xml"/><Relationship Id="rId29" Type="http://schemas.openxmlformats.org/officeDocument/2006/relationships/slideLayout" Target="../slideLayouts/slideLayout198.xml"/><Relationship Id="rId41" Type="http://schemas.openxmlformats.org/officeDocument/2006/relationships/slideLayout" Target="../slideLayouts/slideLayout210.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24" Type="http://schemas.openxmlformats.org/officeDocument/2006/relationships/slideLayout" Target="../slideLayouts/slideLayout193.xml"/><Relationship Id="rId32" Type="http://schemas.openxmlformats.org/officeDocument/2006/relationships/slideLayout" Target="../slideLayouts/slideLayout201.xml"/><Relationship Id="rId37" Type="http://schemas.openxmlformats.org/officeDocument/2006/relationships/slideLayout" Target="../slideLayouts/slideLayout206.xml"/><Relationship Id="rId40" Type="http://schemas.openxmlformats.org/officeDocument/2006/relationships/slideLayout" Target="../slideLayouts/slideLayout209.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23" Type="http://schemas.openxmlformats.org/officeDocument/2006/relationships/slideLayout" Target="../slideLayouts/slideLayout192.xml"/><Relationship Id="rId28" Type="http://schemas.openxmlformats.org/officeDocument/2006/relationships/slideLayout" Target="../slideLayouts/slideLayout197.xml"/><Relationship Id="rId36" Type="http://schemas.openxmlformats.org/officeDocument/2006/relationships/slideLayout" Target="../slideLayouts/slideLayout205.xml"/><Relationship Id="rId10" Type="http://schemas.openxmlformats.org/officeDocument/2006/relationships/slideLayout" Target="../slideLayouts/slideLayout179.xml"/><Relationship Id="rId19" Type="http://schemas.openxmlformats.org/officeDocument/2006/relationships/slideLayout" Target="../slideLayouts/slideLayout188.xml"/><Relationship Id="rId31" Type="http://schemas.openxmlformats.org/officeDocument/2006/relationships/slideLayout" Target="../slideLayouts/slideLayout200.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 Id="rId22" Type="http://schemas.openxmlformats.org/officeDocument/2006/relationships/slideLayout" Target="../slideLayouts/slideLayout191.xml"/><Relationship Id="rId27" Type="http://schemas.openxmlformats.org/officeDocument/2006/relationships/slideLayout" Target="../slideLayouts/slideLayout196.xml"/><Relationship Id="rId30" Type="http://schemas.openxmlformats.org/officeDocument/2006/relationships/slideLayout" Target="../slideLayouts/slideLayout199.xml"/><Relationship Id="rId35" Type="http://schemas.openxmlformats.org/officeDocument/2006/relationships/slideLayout" Target="../slideLayouts/slideLayout204.xml"/><Relationship Id="rId43" Type="http://schemas.openxmlformats.org/officeDocument/2006/relationships/theme" Target="../theme/theme4.xml"/><Relationship Id="rId8" Type="http://schemas.openxmlformats.org/officeDocument/2006/relationships/slideLayout" Target="../slideLayouts/slideLayout177.xml"/><Relationship Id="rId3" Type="http://schemas.openxmlformats.org/officeDocument/2006/relationships/slideLayout" Target="../slideLayouts/slideLayout172.xml"/><Relationship Id="rId12" Type="http://schemas.openxmlformats.org/officeDocument/2006/relationships/slideLayout" Target="../slideLayouts/slideLayout181.xml"/><Relationship Id="rId17" Type="http://schemas.openxmlformats.org/officeDocument/2006/relationships/slideLayout" Target="../slideLayouts/slideLayout186.xml"/><Relationship Id="rId25" Type="http://schemas.openxmlformats.org/officeDocument/2006/relationships/slideLayout" Target="../slideLayouts/slideLayout194.xml"/><Relationship Id="rId33" Type="http://schemas.openxmlformats.org/officeDocument/2006/relationships/slideLayout" Target="../slideLayouts/slideLayout202.xml"/><Relationship Id="rId38"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AA4F6-C2D2-E34C-B58C-E47F10926158}"/>
              </a:ext>
            </a:extLst>
          </p:cNvPr>
          <p:cNvSpPr>
            <a:spLocks noGrp="1"/>
          </p:cNvSpPr>
          <p:nvPr>
            <p:ph type="title"/>
          </p:nvPr>
        </p:nvSpPr>
        <p:spPr>
          <a:xfrm>
            <a:off x="153824" y="365125"/>
            <a:ext cx="11887200" cy="10278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A0883EE-B42F-D246-B081-3F4E6DAD86F4}"/>
              </a:ext>
            </a:extLst>
          </p:cNvPr>
          <p:cNvSpPr>
            <a:spLocks noGrp="1"/>
          </p:cNvSpPr>
          <p:nvPr>
            <p:ph type="body" idx="1"/>
          </p:nvPr>
        </p:nvSpPr>
        <p:spPr>
          <a:xfrm>
            <a:off x="153824" y="1495514"/>
            <a:ext cx="11199976" cy="4681449"/>
          </a:xfrm>
          <a:prstGeom prst="rect">
            <a:avLst/>
          </a:prstGeom>
        </p:spPr>
        <p:txBody>
          <a:bodyPr vert="horz" lIns="36576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12624571"/>
      </p:ext>
    </p:extLst>
  </p:cSld>
  <p:clrMap bg1="lt1" tx1="dk1" bg2="lt2" tx2="dk2" accent1="accent1" accent2="accent2" accent3="accent3" accent4="accent4" accent5="accent5" accent6="accent6" hlink="hlink" folHlink="folHlink"/>
  <p:sldLayoutIdLst>
    <p:sldLayoutId id="2147484083" r:id="rId1"/>
    <p:sldLayoutId id="2147483707" r:id="rId2"/>
    <p:sldLayoutId id="2147484077" r:id="rId3"/>
    <p:sldLayoutId id="2147484078" r:id="rId4"/>
    <p:sldLayoutId id="2147484079" r:id="rId5"/>
    <p:sldLayoutId id="2147484080" r:id="rId6"/>
    <p:sldLayoutId id="2147484081" r:id="rId7"/>
    <p:sldLayoutId id="2147484082" r:id="rId8"/>
    <p:sldLayoutId id="2147483708" r:id="rId9"/>
    <p:sldLayoutId id="2147483710" r:id="rId10"/>
    <p:sldLayoutId id="2147483712" r:id="rId11"/>
    <p:sldLayoutId id="2147483713" r:id="rId12"/>
    <p:sldLayoutId id="2147483714" r:id="rId13"/>
    <p:sldLayoutId id="2147483715" r:id="rId14"/>
    <p:sldLayoutId id="2147483716" r:id="rId15"/>
    <p:sldLayoutId id="2147483717" r:id="rId16"/>
    <p:sldLayoutId id="2147483719" r:id="rId17"/>
    <p:sldLayoutId id="2147483720" r:id="rId18"/>
    <p:sldLayoutId id="2147483722" r:id="rId19"/>
    <p:sldLayoutId id="2147483724" r:id="rId20"/>
    <p:sldLayoutId id="2147483725" r:id="rId21"/>
    <p:sldLayoutId id="2147483726" r:id="rId22"/>
    <p:sldLayoutId id="2147483729" r:id="rId23"/>
    <p:sldLayoutId id="2147483730" r:id="rId24"/>
    <p:sldLayoutId id="2147483733" r:id="rId25"/>
    <p:sldLayoutId id="2147483734" r:id="rId26"/>
    <p:sldLayoutId id="2147483735" r:id="rId27"/>
    <p:sldLayoutId id="2147483736" r:id="rId28"/>
    <p:sldLayoutId id="2147483738" r:id="rId29"/>
    <p:sldLayoutId id="2147483740" r:id="rId30"/>
    <p:sldLayoutId id="2147483741" r:id="rId31"/>
    <p:sldLayoutId id="2147483742" r:id="rId32"/>
    <p:sldLayoutId id="2147483745" r:id="rId33"/>
    <p:sldLayoutId id="2147483749" r:id="rId34"/>
    <p:sldLayoutId id="2147483746" r:id="rId35"/>
    <p:sldLayoutId id="2147483750" r:id="rId36"/>
    <p:sldLayoutId id="2147483990" r:id="rId37"/>
    <p:sldLayoutId id="2147483706" r:id="rId38"/>
    <p:sldLayoutId id="2147483709" r:id="rId39"/>
    <p:sldLayoutId id="2147483711" r:id="rId40"/>
    <p:sldLayoutId id="2147483721" r:id="rId41"/>
    <p:sldLayoutId id="2147483723" r:id="rId42"/>
    <p:sldLayoutId id="2147483727" r:id="rId43"/>
    <p:sldLayoutId id="2147483731" r:id="rId44"/>
    <p:sldLayoutId id="2147483728" r:id="rId45"/>
    <p:sldLayoutId id="2147483732" r:id="rId46"/>
    <p:sldLayoutId id="2147483737" r:id="rId47"/>
    <p:sldLayoutId id="2147483739" r:id="rId48"/>
    <p:sldLayoutId id="2147483743" r:id="rId49"/>
    <p:sldLayoutId id="2147483747" r:id="rId50"/>
    <p:sldLayoutId id="2147483744" r:id="rId51"/>
    <p:sldLayoutId id="2147483748" r:id="rId52"/>
    <p:sldLayoutId id="2147484071" r:id="rId53"/>
    <p:sldLayoutId id="2147483998" r:id="rId54"/>
    <p:sldLayoutId id="2147483999" r:id="rId55"/>
    <p:sldLayoutId id="2147484000" r:id="rId56"/>
    <p:sldLayoutId id="2147484050" r:id="rId57"/>
    <p:sldLayoutId id="2147484051" r:id="rId58"/>
    <p:sldLayoutId id="2147484052" r:id="rId59"/>
    <p:sldLayoutId id="2147483682" r:id="rId60"/>
    <p:sldLayoutId id="2147483685" r:id="rId61"/>
    <p:sldLayoutId id="2147483681" r:id="rId62"/>
    <p:sldLayoutId id="2147483695" r:id="rId63"/>
    <p:sldLayoutId id="2147483674" r:id="rId64"/>
    <p:sldLayoutId id="2147483676" r:id="rId65"/>
    <p:sldLayoutId id="2147483687" r:id="rId66"/>
    <p:sldLayoutId id="2147483697" r:id="rId67"/>
    <p:sldLayoutId id="2147483688" r:id="rId68"/>
    <p:sldLayoutId id="2147483699" r:id="rId69"/>
    <p:sldLayoutId id="2147483678" r:id="rId70"/>
    <p:sldLayoutId id="2147483680" r:id="rId71"/>
    <p:sldLayoutId id="2147483691" r:id="rId72"/>
    <p:sldLayoutId id="2147483692" r:id="rId73"/>
    <p:sldLayoutId id="2147483701" r:id="rId74"/>
    <p:sldLayoutId id="2147483703" r:id="rId75"/>
    <p:sldLayoutId id="2147483988" r:id="rId76"/>
    <p:sldLayoutId id="2147483660" r:id="rId77"/>
    <p:sldLayoutId id="2147483673" r:id="rId78"/>
    <p:sldLayoutId id="2147483696" r:id="rId79"/>
    <p:sldLayoutId id="2147483675" r:id="rId80"/>
    <p:sldLayoutId id="2147483698" r:id="rId81"/>
    <p:sldLayoutId id="2147483677" r:id="rId82"/>
    <p:sldLayoutId id="2147483679" r:id="rId83"/>
    <p:sldLayoutId id="2147483700" r:id="rId84"/>
    <p:sldLayoutId id="2147483702" r:id="rId85"/>
  </p:sldLayoutIdLst>
  <p:txStyles>
    <p:titleStyle>
      <a:lvl1pPr algn="l" defTabSz="914400" rtl="0" eaLnBrk="1" latinLnBrk="0" hangingPunct="1">
        <a:lnSpc>
          <a:spcPct val="90000"/>
        </a:lnSpc>
        <a:spcBef>
          <a:spcPct val="0"/>
        </a:spcBef>
        <a:buNone/>
        <a:defRPr sz="5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2500"/>
        </a:spcAft>
        <a:buFont typeface="Arial" panose="020B0604020202020204" pitchFamily="34" charset="0"/>
        <a:buNone/>
        <a:defRPr sz="320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2500"/>
        </a:spcAft>
        <a:buFont typeface="Arial" panose="020B0604020202020204" pitchFamily="34" charset="0"/>
        <a:buNone/>
        <a:defRPr sz="32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AA4F6-C2D2-E34C-B58C-E47F10926158}"/>
              </a:ext>
            </a:extLst>
          </p:cNvPr>
          <p:cNvSpPr>
            <a:spLocks noGrp="1"/>
          </p:cNvSpPr>
          <p:nvPr>
            <p:ph type="title"/>
          </p:nvPr>
        </p:nvSpPr>
        <p:spPr>
          <a:xfrm>
            <a:off x="153824" y="365125"/>
            <a:ext cx="11887200" cy="10278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A0883EE-B42F-D246-B081-3F4E6DAD86F4}"/>
              </a:ext>
            </a:extLst>
          </p:cNvPr>
          <p:cNvSpPr>
            <a:spLocks noGrp="1"/>
          </p:cNvSpPr>
          <p:nvPr>
            <p:ph type="body" idx="1"/>
          </p:nvPr>
        </p:nvSpPr>
        <p:spPr>
          <a:xfrm>
            <a:off x="153824" y="1495514"/>
            <a:ext cx="11199976" cy="4681449"/>
          </a:xfrm>
          <a:prstGeom prst="rect">
            <a:avLst/>
          </a:prstGeom>
        </p:spPr>
        <p:txBody>
          <a:bodyPr vert="horz" lIns="36576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403824589"/>
      </p:ext>
    </p:extLst>
  </p:cSld>
  <p:clrMap bg1="lt1" tx1="dk1" bg2="lt2" tx2="dk2" accent1="accent1" accent2="accent2" accent3="accent3" accent4="accent4" accent5="accent5" accent6="accent6" hlink="hlink" folHlink="folHlink"/>
  <p:sldLayoutIdLst>
    <p:sldLayoutId id="2147483755" r:id="rId1"/>
    <p:sldLayoutId id="2147483757" r:id="rId2"/>
    <p:sldLayoutId id="2147483759" r:id="rId3"/>
    <p:sldLayoutId id="2147483760" r:id="rId4"/>
    <p:sldLayoutId id="2147483761" r:id="rId5"/>
    <p:sldLayoutId id="2147483762" r:id="rId6"/>
    <p:sldLayoutId id="2147483763" r:id="rId7"/>
    <p:sldLayoutId id="2147483764" r:id="rId8"/>
    <p:sldLayoutId id="2147483766" r:id="rId9"/>
    <p:sldLayoutId id="2147483767" r:id="rId10"/>
    <p:sldLayoutId id="2147483769" r:id="rId11"/>
    <p:sldLayoutId id="2147483771" r:id="rId12"/>
    <p:sldLayoutId id="2147483772" r:id="rId13"/>
    <p:sldLayoutId id="2147483773" r:id="rId14"/>
    <p:sldLayoutId id="2147483776" r:id="rId15"/>
    <p:sldLayoutId id="2147483780" r:id="rId16"/>
    <p:sldLayoutId id="2147483777" r:id="rId17"/>
    <p:sldLayoutId id="2147483781" r:id="rId18"/>
    <p:sldLayoutId id="2147483782" r:id="rId19"/>
    <p:sldLayoutId id="2147483783" r:id="rId20"/>
    <p:sldLayoutId id="2147483785" r:id="rId21"/>
    <p:sldLayoutId id="2147483787" r:id="rId22"/>
    <p:sldLayoutId id="2147483788" r:id="rId23"/>
    <p:sldLayoutId id="2147483789" r:id="rId24"/>
    <p:sldLayoutId id="2147483792" r:id="rId25"/>
    <p:sldLayoutId id="2147483796" r:id="rId26"/>
    <p:sldLayoutId id="2147483793" r:id="rId27"/>
    <p:sldLayoutId id="2147483797" r:id="rId28"/>
    <p:sldLayoutId id="2147483756" r:id="rId29"/>
    <p:sldLayoutId id="2147483758" r:id="rId30"/>
    <p:sldLayoutId id="2147483768" r:id="rId31"/>
    <p:sldLayoutId id="2147483770" r:id="rId32"/>
    <p:sldLayoutId id="2147483774" r:id="rId33"/>
    <p:sldLayoutId id="2147483778" r:id="rId34"/>
    <p:sldLayoutId id="2147483775" r:id="rId35"/>
    <p:sldLayoutId id="2147483779" r:id="rId36"/>
    <p:sldLayoutId id="2147483784" r:id="rId37"/>
    <p:sldLayoutId id="2147483786" r:id="rId38"/>
    <p:sldLayoutId id="2147483790" r:id="rId39"/>
    <p:sldLayoutId id="2147483794" r:id="rId40"/>
    <p:sldLayoutId id="2147483791" r:id="rId41"/>
    <p:sldLayoutId id="2147483795" r:id="rId42"/>
  </p:sldLayoutIdLst>
  <p:txStyles>
    <p:titleStyle>
      <a:lvl1pPr algn="l" defTabSz="914400" rtl="0" eaLnBrk="1" latinLnBrk="0" hangingPunct="1">
        <a:lnSpc>
          <a:spcPct val="90000"/>
        </a:lnSpc>
        <a:spcBef>
          <a:spcPct val="0"/>
        </a:spcBef>
        <a:buNone/>
        <a:defRPr sz="5400" b="1"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spcAft>
          <a:spcPts val="2500"/>
        </a:spcAft>
        <a:buFont typeface="Arial" panose="020B0604020202020204" pitchFamily="34" charset="0"/>
        <a:buNone/>
        <a:defRPr sz="320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2500"/>
        </a:spcAft>
        <a:buFont typeface="Arial" panose="020B0604020202020204" pitchFamily="34" charset="0"/>
        <a:buNone/>
        <a:defRPr sz="32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AA4F6-C2D2-E34C-B58C-E47F10926158}"/>
              </a:ext>
            </a:extLst>
          </p:cNvPr>
          <p:cNvSpPr>
            <a:spLocks noGrp="1"/>
          </p:cNvSpPr>
          <p:nvPr>
            <p:ph type="title"/>
          </p:nvPr>
        </p:nvSpPr>
        <p:spPr>
          <a:xfrm>
            <a:off x="153824" y="365125"/>
            <a:ext cx="11887200" cy="10278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A0883EE-B42F-D246-B081-3F4E6DAD86F4}"/>
              </a:ext>
            </a:extLst>
          </p:cNvPr>
          <p:cNvSpPr>
            <a:spLocks noGrp="1"/>
          </p:cNvSpPr>
          <p:nvPr>
            <p:ph type="body" idx="1"/>
          </p:nvPr>
        </p:nvSpPr>
        <p:spPr>
          <a:xfrm>
            <a:off x="153824" y="1495514"/>
            <a:ext cx="11199976" cy="4681449"/>
          </a:xfrm>
          <a:prstGeom prst="rect">
            <a:avLst/>
          </a:prstGeom>
        </p:spPr>
        <p:txBody>
          <a:bodyPr vert="horz" lIns="36576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117037165"/>
      </p:ext>
    </p:extLst>
  </p:cSld>
  <p:clrMap bg1="lt1" tx1="dk1" bg2="lt2" tx2="dk2" accent1="accent1" accent2="accent2" accent3="accent3" accent4="accent4" accent5="accent5" accent6="accent6" hlink="hlink" folHlink="folHlink"/>
  <p:sldLayoutIdLst>
    <p:sldLayoutId id="2147484004" r:id="rId1"/>
    <p:sldLayoutId id="2147484006"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7" r:id="rId11"/>
    <p:sldLayoutId id="2147484019" r:id="rId12"/>
    <p:sldLayoutId id="2147484020" r:id="rId13"/>
    <p:sldLayoutId id="2147484021" r:id="rId14"/>
    <p:sldLayoutId id="2147484024" r:id="rId15"/>
    <p:sldLayoutId id="2147484028" r:id="rId16"/>
    <p:sldLayoutId id="2147484025" r:id="rId17"/>
    <p:sldLayoutId id="2147484029" r:id="rId18"/>
    <p:sldLayoutId id="2147484030" r:id="rId19"/>
    <p:sldLayoutId id="2147484031" r:id="rId20"/>
    <p:sldLayoutId id="2147484033" r:id="rId21"/>
    <p:sldLayoutId id="2147484035" r:id="rId22"/>
    <p:sldLayoutId id="2147484036" r:id="rId23"/>
    <p:sldLayoutId id="2147484037" r:id="rId24"/>
    <p:sldLayoutId id="2147484040" r:id="rId25"/>
    <p:sldLayoutId id="2147484044" r:id="rId26"/>
    <p:sldLayoutId id="2147484041" r:id="rId27"/>
    <p:sldLayoutId id="2147484045" r:id="rId28"/>
    <p:sldLayoutId id="2147484005" r:id="rId29"/>
    <p:sldLayoutId id="2147484007" r:id="rId30"/>
    <p:sldLayoutId id="2147484016" r:id="rId31"/>
    <p:sldLayoutId id="2147484018" r:id="rId32"/>
    <p:sldLayoutId id="2147484022" r:id="rId33"/>
    <p:sldLayoutId id="2147484026" r:id="rId34"/>
    <p:sldLayoutId id="2147484023" r:id="rId35"/>
    <p:sldLayoutId id="2147484027" r:id="rId36"/>
    <p:sldLayoutId id="2147484032" r:id="rId37"/>
    <p:sldLayoutId id="2147484034" r:id="rId38"/>
    <p:sldLayoutId id="2147484038" r:id="rId39"/>
    <p:sldLayoutId id="2147484042" r:id="rId40"/>
    <p:sldLayoutId id="2147484039" r:id="rId41"/>
    <p:sldLayoutId id="2147484043" r:id="rId42"/>
  </p:sldLayoutIdLst>
  <p:txStyles>
    <p:titleStyle>
      <a:lvl1pPr algn="l" defTabSz="914400" rtl="0" eaLnBrk="1" latinLnBrk="0" hangingPunct="1">
        <a:lnSpc>
          <a:spcPct val="90000"/>
        </a:lnSpc>
        <a:spcBef>
          <a:spcPct val="0"/>
        </a:spcBef>
        <a:buNone/>
        <a:defRPr sz="5400" b="1" kern="1200">
          <a:solidFill>
            <a:schemeClr val="accent3"/>
          </a:solidFill>
          <a:latin typeface="+mj-lt"/>
          <a:ea typeface="+mj-ea"/>
          <a:cs typeface="+mj-cs"/>
        </a:defRPr>
      </a:lvl1pPr>
    </p:titleStyle>
    <p:bodyStyle>
      <a:lvl1pPr marL="0" indent="0" algn="l" defTabSz="914400" rtl="0" eaLnBrk="1" latinLnBrk="0" hangingPunct="1">
        <a:lnSpc>
          <a:spcPct val="100000"/>
        </a:lnSpc>
        <a:spcBef>
          <a:spcPts val="1000"/>
        </a:spcBef>
        <a:spcAft>
          <a:spcPts val="2500"/>
        </a:spcAft>
        <a:buFont typeface="Arial" panose="020B0604020202020204" pitchFamily="34" charset="0"/>
        <a:buNone/>
        <a:defRPr sz="320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2500"/>
        </a:spcAft>
        <a:buFont typeface="Arial" panose="020B0604020202020204" pitchFamily="34" charset="0"/>
        <a:buNone/>
        <a:defRPr sz="32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AA4F6-C2D2-E34C-B58C-E47F10926158}"/>
              </a:ext>
            </a:extLst>
          </p:cNvPr>
          <p:cNvSpPr>
            <a:spLocks noGrp="1"/>
          </p:cNvSpPr>
          <p:nvPr>
            <p:ph type="title"/>
          </p:nvPr>
        </p:nvSpPr>
        <p:spPr>
          <a:xfrm>
            <a:off x="153824" y="365125"/>
            <a:ext cx="11887200" cy="10278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A0883EE-B42F-D246-B081-3F4E6DAD86F4}"/>
              </a:ext>
            </a:extLst>
          </p:cNvPr>
          <p:cNvSpPr>
            <a:spLocks noGrp="1"/>
          </p:cNvSpPr>
          <p:nvPr>
            <p:ph type="body" idx="1"/>
          </p:nvPr>
        </p:nvSpPr>
        <p:spPr>
          <a:xfrm>
            <a:off x="153824" y="1495514"/>
            <a:ext cx="11199976" cy="4681449"/>
          </a:xfrm>
          <a:prstGeom prst="rect">
            <a:avLst/>
          </a:prstGeom>
        </p:spPr>
        <p:txBody>
          <a:bodyPr vert="horz" lIns="36576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076191788"/>
      </p:ext>
    </p:extLst>
  </p:cSld>
  <p:clrMap bg1="lt1" tx1="dk1" bg2="lt2" tx2="dk2" accent1="accent1" accent2="accent2" accent3="accent3" accent4="accent4" accent5="accent5" accent6="accent6" hlink="hlink" folHlink="folHlink"/>
  <p:sldLayoutIdLst>
    <p:sldLayoutId id="2147483802" r:id="rId1"/>
    <p:sldLayoutId id="2147483804" r:id="rId2"/>
    <p:sldLayoutId id="2147483806" r:id="rId3"/>
    <p:sldLayoutId id="2147483807" r:id="rId4"/>
    <p:sldLayoutId id="2147483808" r:id="rId5"/>
    <p:sldLayoutId id="2147483809" r:id="rId6"/>
    <p:sldLayoutId id="2147483810" r:id="rId7"/>
    <p:sldLayoutId id="2147483811" r:id="rId8"/>
    <p:sldLayoutId id="2147483813" r:id="rId9"/>
    <p:sldLayoutId id="2147483814" r:id="rId10"/>
    <p:sldLayoutId id="2147483816" r:id="rId11"/>
    <p:sldLayoutId id="2147483818" r:id="rId12"/>
    <p:sldLayoutId id="2147483819" r:id="rId13"/>
    <p:sldLayoutId id="2147483820" r:id="rId14"/>
    <p:sldLayoutId id="2147483823" r:id="rId15"/>
    <p:sldLayoutId id="2147483827" r:id="rId16"/>
    <p:sldLayoutId id="2147483824" r:id="rId17"/>
    <p:sldLayoutId id="2147483828" r:id="rId18"/>
    <p:sldLayoutId id="2147483829" r:id="rId19"/>
    <p:sldLayoutId id="2147483830" r:id="rId20"/>
    <p:sldLayoutId id="2147483832" r:id="rId21"/>
    <p:sldLayoutId id="2147483834" r:id="rId22"/>
    <p:sldLayoutId id="2147483835" r:id="rId23"/>
    <p:sldLayoutId id="2147483836" r:id="rId24"/>
    <p:sldLayoutId id="2147483839" r:id="rId25"/>
    <p:sldLayoutId id="2147483843" r:id="rId26"/>
    <p:sldLayoutId id="2147483840" r:id="rId27"/>
    <p:sldLayoutId id="2147483844" r:id="rId28"/>
    <p:sldLayoutId id="2147483803" r:id="rId29"/>
    <p:sldLayoutId id="2147483805" r:id="rId30"/>
    <p:sldLayoutId id="2147483815" r:id="rId31"/>
    <p:sldLayoutId id="2147483817" r:id="rId32"/>
    <p:sldLayoutId id="2147483821" r:id="rId33"/>
    <p:sldLayoutId id="2147483825" r:id="rId34"/>
    <p:sldLayoutId id="2147483822" r:id="rId35"/>
    <p:sldLayoutId id="2147483826" r:id="rId36"/>
    <p:sldLayoutId id="2147483831" r:id="rId37"/>
    <p:sldLayoutId id="2147483833" r:id="rId38"/>
    <p:sldLayoutId id="2147483837" r:id="rId39"/>
    <p:sldLayoutId id="2147483841" r:id="rId40"/>
    <p:sldLayoutId id="2147483838" r:id="rId41"/>
    <p:sldLayoutId id="2147483842" r:id="rId42"/>
  </p:sldLayoutIdLst>
  <p:txStyles>
    <p:titleStyle>
      <a:lvl1pPr algn="l" defTabSz="914400" rtl="0" eaLnBrk="1" latinLnBrk="0" hangingPunct="1">
        <a:lnSpc>
          <a:spcPct val="90000"/>
        </a:lnSpc>
        <a:spcBef>
          <a:spcPct val="0"/>
        </a:spcBef>
        <a:buNone/>
        <a:defRPr sz="5400" b="1" kern="1200">
          <a:solidFill>
            <a:schemeClr val="accent6"/>
          </a:solidFill>
          <a:latin typeface="+mj-lt"/>
          <a:ea typeface="+mj-ea"/>
          <a:cs typeface="+mj-cs"/>
        </a:defRPr>
      </a:lvl1pPr>
    </p:titleStyle>
    <p:bodyStyle>
      <a:lvl1pPr marL="0" indent="0" algn="l" defTabSz="914400" rtl="0" eaLnBrk="1" latinLnBrk="0" hangingPunct="1">
        <a:lnSpc>
          <a:spcPct val="100000"/>
        </a:lnSpc>
        <a:spcBef>
          <a:spcPts val="1000"/>
        </a:spcBef>
        <a:spcAft>
          <a:spcPts val="2500"/>
        </a:spcAft>
        <a:buFont typeface="Arial" panose="020B0604020202020204" pitchFamily="34" charset="0"/>
        <a:buNone/>
        <a:defRPr sz="320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2500"/>
        </a:spcAft>
        <a:buFont typeface="Arial" panose="020B0604020202020204" pitchFamily="34" charset="0"/>
        <a:buNone/>
        <a:defRPr sz="32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E32F0-A402-9EF1-1949-2D1F76E3B4B7}"/>
              </a:ext>
            </a:extLst>
          </p:cNvPr>
          <p:cNvSpPr>
            <a:spLocks noGrp="1"/>
          </p:cNvSpPr>
          <p:nvPr>
            <p:ph type="title"/>
          </p:nvPr>
        </p:nvSpPr>
        <p:spPr>
          <a:xfrm>
            <a:off x="0" y="2491108"/>
            <a:ext cx="12192000" cy="2732825"/>
          </a:xfrm>
        </p:spPr>
        <p:txBody>
          <a:bodyPr/>
          <a:lstStyle/>
          <a:p>
            <a:r>
              <a:rPr lang="en-US" sz="5400" dirty="0"/>
              <a:t>The State of Patient Harm: Insights from the HHS Office of Inspector General</a:t>
            </a:r>
          </a:p>
        </p:txBody>
      </p:sp>
      <p:sp>
        <p:nvSpPr>
          <p:cNvPr id="3" name="Content Placeholder 2">
            <a:extLst>
              <a:ext uri="{FF2B5EF4-FFF2-40B4-BE49-F238E27FC236}">
                <a16:creationId xmlns:a16="http://schemas.microsoft.com/office/drawing/2014/main" id="{6B6C1752-B5BC-7FD1-5371-009FEF8AABDE}"/>
              </a:ext>
            </a:extLst>
          </p:cNvPr>
          <p:cNvSpPr>
            <a:spLocks noGrp="1"/>
          </p:cNvSpPr>
          <p:nvPr>
            <p:ph idx="1"/>
          </p:nvPr>
        </p:nvSpPr>
        <p:spPr>
          <a:xfrm>
            <a:off x="0" y="5919537"/>
            <a:ext cx="12192000" cy="818148"/>
          </a:xfrm>
        </p:spPr>
        <p:txBody>
          <a:bodyPr>
            <a:normAutofit/>
          </a:bodyPr>
          <a:lstStyle/>
          <a:p>
            <a:r>
              <a:rPr lang="en-US" sz="3200" dirty="0"/>
              <a:t>Amy Ashcraft, OIG Deputy Regional Inspector General</a:t>
            </a:r>
          </a:p>
        </p:txBody>
      </p:sp>
    </p:spTree>
    <p:extLst>
      <p:ext uri="{BB962C8B-B14F-4D97-AF65-F5344CB8AC3E}">
        <p14:creationId xmlns:p14="http://schemas.microsoft.com/office/powerpoint/2010/main" val="1827429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A07A4757-A4A9-4716-98E8-B91986D09250}"/>
              </a:ext>
            </a:extLst>
          </p:cNvPr>
          <p:cNvPicPr>
            <a:picLocks noChangeAspect="1"/>
          </p:cNvPicPr>
          <p:nvPr/>
        </p:nvPicPr>
        <p:blipFill>
          <a:blip r:embed="rId3"/>
          <a:stretch>
            <a:fillRect/>
          </a:stretch>
        </p:blipFill>
        <p:spPr>
          <a:xfrm>
            <a:off x="9269529" y="4108795"/>
            <a:ext cx="2922471" cy="2922471"/>
          </a:xfrm>
          <a:prstGeom prst="rect">
            <a:avLst/>
          </a:prstGeom>
        </p:spPr>
      </p:pic>
      <p:pic>
        <p:nvPicPr>
          <p:cNvPr id="7" name="Picture 6" descr="Logo, company name&#10;&#10;Description automatically generated">
            <a:extLst>
              <a:ext uri="{FF2B5EF4-FFF2-40B4-BE49-F238E27FC236}">
                <a16:creationId xmlns:a16="http://schemas.microsoft.com/office/drawing/2014/main" id="{06300213-6F20-445F-A387-ADBBA8563884}"/>
              </a:ext>
            </a:extLst>
          </p:cNvPr>
          <p:cNvPicPr>
            <a:picLocks noChangeAspect="1"/>
          </p:cNvPicPr>
          <p:nvPr/>
        </p:nvPicPr>
        <p:blipFill>
          <a:blip r:embed="rId4"/>
          <a:stretch>
            <a:fillRect/>
          </a:stretch>
        </p:blipFill>
        <p:spPr>
          <a:xfrm>
            <a:off x="445900" y="1462402"/>
            <a:ext cx="2316511" cy="2316511"/>
          </a:xfrm>
          <a:prstGeom prst="rect">
            <a:avLst/>
          </a:prstGeom>
        </p:spPr>
      </p:pic>
      <p:sp>
        <p:nvSpPr>
          <p:cNvPr id="2" name="Title 1">
            <a:extLst>
              <a:ext uri="{FF2B5EF4-FFF2-40B4-BE49-F238E27FC236}">
                <a16:creationId xmlns:a16="http://schemas.microsoft.com/office/drawing/2014/main" id="{8139DE91-A872-4725-81BD-CC1AD3C76E36}"/>
              </a:ext>
            </a:extLst>
          </p:cNvPr>
          <p:cNvSpPr>
            <a:spLocks noGrp="1"/>
          </p:cNvSpPr>
          <p:nvPr>
            <p:ph type="title"/>
          </p:nvPr>
        </p:nvSpPr>
        <p:spPr/>
        <p:txBody>
          <a:bodyPr/>
          <a:lstStyle/>
          <a:p>
            <a:r>
              <a:rPr lang="en-US" dirty="0"/>
              <a:t>HHS’s Role in Patient Safety</a:t>
            </a:r>
          </a:p>
        </p:txBody>
      </p:sp>
      <p:pic>
        <p:nvPicPr>
          <p:cNvPr id="5" name="Content Placeholder 4" descr="Icon&#10;&#10;Description automatically generated">
            <a:extLst>
              <a:ext uri="{FF2B5EF4-FFF2-40B4-BE49-F238E27FC236}">
                <a16:creationId xmlns:a16="http://schemas.microsoft.com/office/drawing/2014/main" id="{B9220D67-B61E-4099-B56D-21792031D1F8}"/>
              </a:ext>
            </a:extLst>
          </p:cNvPr>
          <p:cNvPicPr>
            <a:picLocks noGrp="1" noChangeAspect="1"/>
          </p:cNvPicPr>
          <p:nvPr>
            <p:ph idx="1"/>
          </p:nvPr>
        </p:nvPicPr>
        <p:blipFill>
          <a:blip r:embed="rId5"/>
          <a:stretch>
            <a:fillRect/>
          </a:stretch>
        </p:blipFill>
        <p:spPr>
          <a:xfrm>
            <a:off x="6049433" y="2014028"/>
            <a:ext cx="5291804" cy="820435"/>
          </a:xfrm>
        </p:spPr>
      </p:pic>
      <p:pic>
        <p:nvPicPr>
          <p:cNvPr id="11" name="Picture 10" descr="A picture containing aircraft, drawing&#10;&#10;Description automatically generated">
            <a:extLst>
              <a:ext uri="{FF2B5EF4-FFF2-40B4-BE49-F238E27FC236}">
                <a16:creationId xmlns:a16="http://schemas.microsoft.com/office/drawing/2014/main" id="{814A02FA-C0CE-4487-8D8D-286C79F43509}"/>
              </a:ext>
            </a:extLst>
          </p:cNvPr>
          <p:cNvPicPr>
            <a:picLocks noChangeAspect="1"/>
          </p:cNvPicPr>
          <p:nvPr/>
        </p:nvPicPr>
        <p:blipFill>
          <a:blip r:embed="rId6"/>
          <a:stretch>
            <a:fillRect/>
          </a:stretch>
        </p:blipFill>
        <p:spPr>
          <a:xfrm>
            <a:off x="5389036" y="3231907"/>
            <a:ext cx="1720530" cy="1720530"/>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BF51D8A7-F5C9-4D41-A09F-730FD23A25A7}"/>
              </a:ext>
            </a:extLst>
          </p:cNvPr>
          <p:cNvPicPr>
            <a:picLocks noChangeAspect="1"/>
          </p:cNvPicPr>
          <p:nvPr/>
        </p:nvPicPr>
        <p:blipFill>
          <a:blip r:embed="rId7"/>
          <a:stretch>
            <a:fillRect/>
          </a:stretch>
        </p:blipFill>
        <p:spPr>
          <a:xfrm>
            <a:off x="3124781" y="2075142"/>
            <a:ext cx="1957655" cy="1957655"/>
          </a:xfrm>
          <a:prstGeom prst="rect">
            <a:avLst/>
          </a:prstGeom>
        </p:spPr>
      </p:pic>
      <p:pic>
        <p:nvPicPr>
          <p:cNvPr id="15" name="Picture 14" descr="A drawing of a blue background&#10;&#10;Description automatically generated">
            <a:extLst>
              <a:ext uri="{FF2B5EF4-FFF2-40B4-BE49-F238E27FC236}">
                <a16:creationId xmlns:a16="http://schemas.microsoft.com/office/drawing/2014/main" id="{C7823682-B74F-44BD-890F-B0B5AAE3DD19}"/>
              </a:ext>
            </a:extLst>
          </p:cNvPr>
          <p:cNvPicPr>
            <a:picLocks noChangeAspect="1"/>
          </p:cNvPicPr>
          <p:nvPr/>
        </p:nvPicPr>
        <p:blipFill>
          <a:blip r:embed="rId8"/>
          <a:stretch>
            <a:fillRect/>
          </a:stretch>
        </p:blipFill>
        <p:spPr>
          <a:xfrm>
            <a:off x="10034216" y="3149095"/>
            <a:ext cx="1571625" cy="1571625"/>
          </a:xfrm>
          <a:prstGeom prst="rect">
            <a:avLst/>
          </a:prstGeom>
        </p:spPr>
      </p:pic>
      <p:pic>
        <p:nvPicPr>
          <p:cNvPr id="17" name="Picture 16" descr="A picture containing drawing, food&#10;&#10;Description automatically generated">
            <a:extLst>
              <a:ext uri="{FF2B5EF4-FFF2-40B4-BE49-F238E27FC236}">
                <a16:creationId xmlns:a16="http://schemas.microsoft.com/office/drawing/2014/main" id="{434AE3D8-3E15-4859-A579-DF24D819B2B6}"/>
              </a:ext>
            </a:extLst>
          </p:cNvPr>
          <p:cNvPicPr>
            <a:picLocks noChangeAspect="1"/>
          </p:cNvPicPr>
          <p:nvPr/>
        </p:nvPicPr>
        <p:blipFill>
          <a:blip r:embed="rId9"/>
          <a:stretch>
            <a:fillRect/>
          </a:stretch>
        </p:blipFill>
        <p:spPr>
          <a:xfrm>
            <a:off x="7454267" y="5028769"/>
            <a:ext cx="1720530" cy="1720530"/>
          </a:xfrm>
          <a:prstGeom prst="rect">
            <a:avLst/>
          </a:prstGeom>
        </p:spPr>
      </p:pic>
      <p:pic>
        <p:nvPicPr>
          <p:cNvPr id="19" name="Picture 18" descr="Shape, circle&#10;&#10;Description automatically generated">
            <a:extLst>
              <a:ext uri="{FF2B5EF4-FFF2-40B4-BE49-F238E27FC236}">
                <a16:creationId xmlns:a16="http://schemas.microsoft.com/office/drawing/2014/main" id="{68A89AB8-CA1D-4D7C-9D14-38C2433A9ABD}"/>
              </a:ext>
            </a:extLst>
          </p:cNvPr>
          <p:cNvPicPr>
            <a:picLocks noChangeAspect="1"/>
          </p:cNvPicPr>
          <p:nvPr/>
        </p:nvPicPr>
        <p:blipFill>
          <a:blip r:embed="rId10"/>
          <a:stretch>
            <a:fillRect/>
          </a:stretch>
        </p:blipFill>
        <p:spPr>
          <a:xfrm>
            <a:off x="3266281" y="4051237"/>
            <a:ext cx="1674654" cy="1674654"/>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1EC3BE9C-99B4-4DF4-A838-A1EA345D51BE}"/>
              </a:ext>
            </a:extLst>
          </p:cNvPr>
          <p:cNvPicPr>
            <a:picLocks noChangeAspect="1"/>
          </p:cNvPicPr>
          <p:nvPr/>
        </p:nvPicPr>
        <p:blipFill>
          <a:blip r:embed="rId11"/>
          <a:stretch>
            <a:fillRect/>
          </a:stretch>
        </p:blipFill>
        <p:spPr>
          <a:xfrm>
            <a:off x="554401" y="5825231"/>
            <a:ext cx="5810285" cy="893890"/>
          </a:xfrm>
          <a:prstGeom prst="rect">
            <a:avLst/>
          </a:prstGeom>
        </p:spPr>
      </p:pic>
      <p:pic>
        <p:nvPicPr>
          <p:cNvPr id="23" name="Picture 22" descr="Logo&#10;&#10;Description automatically generated">
            <a:extLst>
              <a:ext uri="{FF2B5EF4-FFF2-40B4-BE49-F238E27FC236}">
                <a16:creationId xmlns:a16="http://schemas.microsoft.com/office/drawing/2014/main" id="{560630FD-F145-46D9-85DC-BE8851F44CCD}"/>
              </a:ext>
            </a:extLst>
          </p:cNvPr>
          <p:cNvPicPr>
            <a:picLocks noChangeAspect="1"/>
          </p:cNvPicPr>
          <p:nvPr/>
        </p:nvPicPr>
        <p:blipFill>
          <a:blip r:embed="rId12"/>
          <a:stretch>
            <a:fillRect/>
          </a:stretch>
        </p:blipFill>
        <p:spPr>
          <a:xfrm>
            <a:off x="251870" y="3641822"/>
            <a:ext cx="1753776" cy="1753776"/>
          </a:xfrm>
          <a:prstGeom prst="rect">
            <a:avLst/>
          </a:prstGeom>
        </p:spPr>
      </p:pic>
      <p:sp>
        <p:nvSpPr>
          <p:cNvPr id="24" name="AutoShape 2" descr="ATSDR logo">
            <a:extLst>
              <a:ext uri="{FF2B5EF4-FFF2-40B4-BE49-F238E27FC236}">
                <a16:creationId xmlns:a16="http://schemas.microsoft.com/office/drawing/2014/main" id="{64F224BA-5C8E-4EB8-9EAD-5DFAB10429F0}"/>
              </a:ext>
            </a:extLst>
          </p:cNvPr>
          <p:cNvSpPr>
            <a:spLocks noChangeAspect="1" noChangeArrowheads="1"/>
          </p:cNvSpPr>
          <p:nvPr/>
        </p:nvSpPr>
        <p:spPr bwMode="auto">
          <a:xfrm>
            <a:off x="7333248" y="3289237"/>
            <a:ext cx="1905000" cy="1524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descr="Logo&#10;&#10;Description automatically generated">
            <a:extLst>
              <a:ext uri="{FF2B5EF4-FFF2-40B4-BE49-F238E27FC236}">
                <a16:creationId xmlns:a16="http://schemas.microsoft.com/office/drawing/2014/main" id="{3A0061B6-235F-4ED2-AD21-DA81AE4D79F9}"/>
              </a:ext>
            </a:extLst>
          </p:cNvPr>
          <p:cNvPicPr>
            <a:picLocks noChangeAspect="1"/>
          </p:cNvPicPr>
          <p:nvPr/>
        </p:nvPicPr>
        <p:blipFill>
          <a:blip r:embed="rId13"/>
          <a:stretch>
            <a:fillRect/>
          </a:stretch>
        </p:blipFill>
        <p:spPr>
          <a:xfrm>
            <a:off x="7546535" y="2985518"/>
            <a:ext cx="1838582" cy="1448002"/>
          </a:xfrm>
          <a:prstGeom prst="rect">
            <a:avLst/>
          </a:prstGeom>
        </p:spPr>
      </p:pic>
    </p:spTree>
    <p:extLst>
      <p:ext uri="{BB962C8B-B14F-4D97-AF65-F5344CB8AC3E}">
        <p14:creationId xmlns:p14="http://schemas.microsoft.com/office/powerpoint/2010/main" val="807846278"/>
      </p:ext>
    </p:extLst>
  </p:cSld>
  <p:clrMapOvr>
    <a:masterClrMapping/>
  </p:clrMapOvr>
  <mc:AlternateContent xmlns:mc="http://schemas.openxmlformats.org/markup-compatibility/2006" xmlns:p14="http://schemas.microsoft.com/office/powerpoint/2010/main">
    <mc:Choice Requires="p14">
      <p:transition spd="slow" p14:dur="2000" advTm="37269"/>
    </mc:Choice>
    <mc:Fallback xmlns="">
      <p:transition spd="slow" advTm="3726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Content Placeholder 6" descr="Doctor holding patients hand">
            <a:extLst>
              <a:ext uri="{FF2B5EF4-FFF2-40B4-BE49-F238E27FC236}">
                <a16:creationId xmlns:a16="http://schemas.microsoft.com/office/drawing/2014/main" id="{B72DD990-A0DE-4580-4761-64340FF7AAD9}"/>
              </a:ext>
            </a:extLst>
          </p:cNvPr>
          <p:cNvPicPr>
            <a:picLocks noChangeAspect="1"/>
          </p:cNvPicPr>
          <p:nvPr/>
        </p:nvPicPr>
        <p:blipFill>
          <a:blip r:embed="rId2">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F1DCD83-165B-BF1B-3CA1-3FCC79279F3B}"/>
              </a:ext>
            </a:extLst>
          </p:cNvPr>
          <p:cNvSpPr>
            <a:spLocks noGrp="1"/>
          </p:cNvSpPr>
          <p:nvPr>
            <p:ph type="title"/>
          </p:nvPr>
        </p:nvSpPr>
        <p:spPr>
          <a:xfrm>
            <a:off x="731520" y="1122362"/>
            <a:ext cx="10767060" cy="2306638"/>
          </a:xfrm>
        </p:spPr>
        <p:txBody>
          <a:bodyPr vert="horz" lIns="91440" tIns="45720" rIns="91440" bIns="45720" rtlCol="0" anchor="b">
            <a:normAutofit/>
          </a:bodyPr>
          <a:lstStyle/>
          <a:p>
            <a:pPr algn="ctr"/>
            <a:r>
              <a:rPr lang="en-US" sz="6000" dirty="0">
                <a:solidFill>
                  <a:srgbClr val="FFFFFF"/>
                </a:solidFill>
              </a:rPr>
              <a:t>How Safe Are Patients?</a:t>
            </a:r>
          </a:p>
        </p:txBody>
      </p:sp>
    </p:spTree>
    <p:extLst>
      <p:ext uri="{BB962C8B-B14F-4D97-AF65-F5344CB8AC3E}">
        <p14:creationId xmlns:p14="http://schemas.microsoft.com/office/powerpoint/2010/main" val="13099697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A7C9EC-3F19-C275-4B36-D0D79C87972D}"/>
              </a:ext>
            </a:extLst>
          </p:cNvPr>
          <p:cNvSpPr>
            <a:spLocks noGrp="1"/>
          </p:cNvSpPr>
          <p:nvPr>
            <p:ph type="title"/>
          </p:nvPr>
        </p:nvSpPr>
        <p:spPr>
          <a:xfrm>
            <a:off x="0" y="1"/>
            <a:ext cx="12192000" cy="1463039"/>
          </a:xfrm>
        </p:spPr>
        <p:txBody>
          <a:bodyPr vert="horz" lIns="91440" tIns="45720" rIns="91440" bIns="45720" rtlCol="0" anchor="b">
            <a:normAutofit/>
          </a:bodyPr>
          <a:lstStyle/>
          <a:p>
            <a:r>
              <a:rPr lang="en-US" kern="1200" dirty="0">
                <a:solidFill>
                  <a:srgbClr val="FFFFFF"/>
                </a:solidFill>
                <a:latin typeface="+mj-lt"/>
                <a:ea typeface="+mj-ea"/>
                <a:cs typeface="+mj-cs"/>
              </a:rPr>
              <a:t>OIG Definition – All-Cause Harm</a:t>
            </a:r>
          </a:p>
        </p:txBody>
      </p:sp>
      <p:sp>
        <p:nvSpPr>
          <p:cNvPr id="5" name="Content Placeholder 4">
            <a:extLst>
              <a:ext uri="{FF2B5EF4-FFF2-40B4-BE49-F238E27FC236}">
                <a16:creationId xmlns:a16="http://schemas.microsoft.com/office/drawing/2014/main" id="{2167B6E4-4F0E-2162-7F3C-CAA2A2B99E1C}"/>
              </a:ext>
            </a:extLst>
          </p:cNvPr>
          <p:cNvSpPr>
            <a:spLocks noGrp="1"/>
          </p:cNvSpPr>
          <p:nvPr>
            <p:ph idx="1"/>
          </p:nvPr>
        </p:nvSpPr>
        <p:spPr>
          <a:xfrm>
            <a:off x="216130" y="1828801"/>
            <a:ext cx="11654445" cy="5029198"/>
          </a:xfrm>
        </p:spPr>
        <p:txBody>
          <a:bodyPr vert="horz" lIns="91440" tIns="45720" rIns="91440" bIns="45720" rtlCol="0" anchor="ctr">
            <a:normAutofit lnSpcReduction="10000"/>
          </a:bodyPr>
          <a:lstStyle/>
          <a:p>
            <a:pPr>
              <a:lnSpc>
                <a:spcPct val="90000"/>
              </a:lnSpc>
            </a:pPr>
            <a:r>
              <a:rPr lang="en-US" dirty="0">
                <a:solidFill>
                  <a:schemeClr val="bg1"/>
                </a:solidFill>
              </a:rPr>
              <a:t>Undesirable clinical outcome—not caused by underlying disease —that was the result of medical care, including the failure to provide needed care</a:t>
            </a:r>
          </a:p>
          <a:p>
            <a:pPr>
              <a:lnSpc>
                <a:spcPct val="90000"/>
              </a:lnSpc>
            </a:pPr>
            <a:endParaRPr lang="en-US" sz="1200" dirty="0">
              <a:solidFill>
                <a:schemeClr val="bg1"/>
              </a:solidFill>
            </a:endParaRPr>
          </a:p>
          <a:p>
            <a:pPr marL="228600" lvl="1">
              <a:lnSpc>
                <a:spcPct val="90000"/>
              </a:lnSpc>
            </a:pPr>
            <a:r>
              <a:rPr lang="en-US" sz="2800" dirty="0">
                <a:solidFill>
                  <a:schemeClr val="bg1"/>
                </a:solidFill>
              </a:rPr>
              <a:t>For each event, we identify:</a:t>
            </a:r>
          </a:p>
          <a:p>
            <a:pPr marL="914400" lvl="1" indent="-228600">
              <a:lnSpc>
                <a:spcPct val="90000"/>
              </a:lnSpc>
              <a:buFont typeface="Arial" panose="020B0604020202020204" pitchFamily="34" charset="0"/>
              <a:buChar char="•"/>
            </a:pPr>
            <a:r>
              <a:rPr lang="en-US" sz="2800" dirty="0">
                <a:solidFill>
                  <a:schemeClr val="bg1"/>
                </a:solidFill>
              </a:rPr>
              <a:t>A clinical cause (commission or omission)</a:t>
            </a:r>
          </a:p>
          <a:p>
            <a:pPr marL="914400" lvl="1" indent="-228600">
              <a:lnSpc>
                <a:spcPct val="90000"/>
              </a:lnSpc>
              <a:buFont typeface="Arial" panose="020B0604020202020204" pitchFamily="34" charset="0"/>
              <a:buChar char="•"/>
            </a:pPr>
            <a:r>
              <a:rPr lang="en-US" sz="2800" dirty="0">
                <a:solidFill>
                  <a:schemeClr val="bg1"/>
                </a:solidFill>
              </a:rPr>
              <a:t>Signs and symptoms</a:t>
            </a:r>
          </a:p>
          <a:p>
            <a:pPr marL="914400" lvl="1" indent="-228600">
              <a:lnSpc>
                <a:spcPct val="90000"/>
              </a:lnSpc>
              <a:buFont typeface="Arial" panose="020B0604020202020204" pitchFamily="34" charset="0"/>
              <a:buChar char="•"/>
            </a:pPr>
            <a:r>
              <a:rPr lang="en-US" sz="2800" dirty="0">
                <a:solidFill>
                  <a:schemeClr val="bg1"/>
                </a:solidFill>
              </a:rPr>
              <a:t>A medical intervention to treat the harm</a:t>
            </a:r>
          </a:p>
        </p:txBody>
      </p:sp>
    </p:spTree>
    <p:extLst>
      <p:ext uri="{BB962C8B-B14F-4D97-AF65-F5344CB8AC3E}">
        <p14:creationId xmlns:p14="http://schemas.microsoft.com/office/powerpoint/2010/main" val="1295410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81FB64-3308-9B6D-7D9E-B512EFAA5CA2}"/>
              </a:ext>
            </a:extLst>
          </p:cNvPr>
          <p:cNvSpPr>
            <a:spLocks noGrp="1"/>
          </p:cNvSpPr>
          <p:nvPr>
            <p:ph type="title"/>
          </p:nvPr>
        </p:nvSpPr>
        <p:spPr/>
        <p:txBody>
          <a:bodyPr>
            <a:normAutofit/>
          </a:bodyPr>
          <a:lstStyle/>
          <a:p>
            <a:r>
              <a:rPr lang="en-US" sz="6700" dirty="0"/>
              <a:t>National Rates of Harm</a:t>
            </a:r>
            <a:br>
              <a:rPr lang="en-US" dirty="0"/>
            </a:br>
            <a:r>
              <a:rPr lang="en-US" sz="3100" i="1" dirty="0"/>
              <a:t>Based on Nationally Representative Medical Record Reviews</a:t>
            </a:r>
            <a:endParaRPr lang="en-US" sz="3100" dirty="0"/>
          </a:p>
        </p:txBody>
      </p:sp>
      <p:graphicFrame>
        <p:nvGraphicFramePr>
          <p:cNvPr id="6" name="Content Placeholder 5">
            <a:extLst>
              <a:ext uri="{FF2B5EF4-FFF2-40B4-BE49-F238E27FC236}">
                <a16:creationId xmlns:a16="http://schemas.microsoft.com/office/drawing/2014/main" id="{ED64BA61-11AB-085C-77F9-3E4AE693CDAE}"/>
              </a:ext>
            </a:extLst>
          </p:cNvPr>
          <p:cNvGraphicFramePr>
            <a:graphicFrameLocks noGrp="1"/>
          </p:cNvGraphicFramePr>
          <p:nvPr>
            <p:ph idx="1"/>
            <p:extLst>
              <p:ext uri="{D42A27DB-BD31-4B8C-83A1-F6EECF244321}">
                <p14:modId xmlns:p14="http://schemas.microsoft.com/office/powerpoint/2010/main" val="1402598098"/>
              </p:ext>
            </p:extLst>
          </p:nvPr>
        </p:nvGraphicFramePr>
        <p:xfrm>
          <a:off x="0" y="1828800"/>
          <a:ext cx="12192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281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81FB64-3308-9B6D-7D9E-B512EFAA5CA2}"/>
              </a:ext>
            </a:extLst>
          </p:cNvPr>
          <p:cNvSpPr>
            <a:spLocks noGrp="1"/>
          </p:cNvSpPr>
          <p:nvPr>
            <p:ph type="title"/>
          </p:nvPr>
        </p:nvSpPr>
        <p:spPr>
          <a:xfrm>
            <a:off x="0" y="0"/>
            <a:ext cx="12192000" cy="1993391"/>
          </a:xfrm>
        </p:spPr>
        <p:txBody>
          <a:bodyPr>
            <a:normAutofit/>
          </a:bodyPr>
          <a:lstStyle/>
          <a:p>
            <a:pPr>
              <a:spcBef>
                <a:spcPts val="2400"/>
              </a:spcBef>
            </a:pPr>
            <a:r>
              <a:rPr lang="en-US" sz="6000" dirty="0"/>
              <a:t>National Rates of Harm</a:t>
            </a:r>
            <a:br>
              <a:rPr lang="en-US" dirty="0"/>
            </a:br>
            <a:r>
              <a:rPr lang="en-US" sz="2800" i="1" dirty="0"/>
              <a:t>Based on Nationally Representative Medical Record Reviews</a:t>
            </a:r>
            <a:endParaRPr lang="en-US" i="1" dirty="0"/>
          </a:p>
        </p:txBody>
      </p:sp>
      <p:graphicFrame>
        <p:nvGraphicFramePr>
          <p:cNvPr id="6" name="Content Placeholder 5">
            <a:extLst>
              <a:ext uri="{FF2B5EF4-FFF2-40B4-BE49-F238E27FC236}">
                <a16:creationId xmlns:a16="http://schemas.microsoft.com/office/drawing/2014/main" id="{ED64BA61-11AB-085C-77F9-3E4AE693CDAE}"/>
              </a:ext>
            </a:extLst>
          </p:cNvPr>
          <p:cNvGraphicFramePr>
            <a:graphicFrameLocks noGrp="1"/>
          </p:cNvGraphicFramePr>
          <p:nvPr>
            <p:ph idx="1"/>
            <p:extLst>
              <p:ext uri="{D42A27DB-BD31-4B8C-83A1-F6EECF244321}">
                <p14:modId xmlns:p14="http://schemas.microsoft.com/office/powerpoint/2010/main" val="3496686037"/>
              </p:ext>
            </p:extLst>
          </p:nvPr>
        </p:nvGraphicFramePr>
        <p:xfrm>
          <a:off x="0" y="1828800"/>
          <a:ext cx="12192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3554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Content Placeholder 6" descr="Doctor holding patients hand">
            <a:extLst>
              <a:ext uri="{FF2B5EF4-FFF2-40B4-BE49-F238E27FC236}">
                <a16:creationId xmlns:a16="http://schemas.microsoft.com/office/drawing/2014/main" id="{B72DD990-A0DE-4580-4761-64340FF7AAD9}"/>
              </a:ext>
            </a:extLst>
          </p:cNvPr>
          <p:cNvPicPr>
            <a:picLocks noChangeAspect="1"/>
          </p:cNvPicPr>
          <p:nvPr/>
        </p:nvPicPr>
        <p:blipFill>
          <a:blip r:embed="rId2">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F1DCD83-165B-BF1B-3CA1-3FCC79279F3B}"/>
              </a:ext>
            </a:extLst>
          </p:cNvPr>
          <p:cNvSpPr>
            <a:spLocks noGrp="1"/>
          </p:cNvSpPr>
          <p:nvPr>
            <p:ph type="title"/>
          </p:nvPr>
        </p:nvSpPr>
        <p:spPr>
          <a:xfrm>
            <a:off x="272716" y="2847473"/>
            <a:ext cx="11598441" cy="3994484"/>
          </a:xfrm>
        </p:spPr>
        <p:txBody>
          <a:bodyPr vert="horz" lIns="91440" tIns="45720" rIns="91440" bIns="45720" rtlCol="0" anchor="b">
            <a:normAutofit fontScale="90000"/>
          </a:bodyPr>
          <a:lstStyle/>
          <a:p>
            <a:r>
              <a:rPr lang="en-US" sz="6000" dirty="0">
                <a:solidFill>
                  <a:srgbClr val="FFFFFF"/>
                </a:solidFill>
              </a:rPr>
              <a:t>1.  What is driving these numbers?</a:t>
            </a:r>
            <a:br>
              <a:rPr lang="en-US" sz="6000" dirty="0">
                <a:solidFill>
                  <a:srgbClr val="FFFFFF"/>
                </a:solidFill>
              </a:rPr>
            </a:br>
            <a:br>
              <a:rPr lang="en-US" sz="6000" dirty="0">
                <a:solidFill>
                  <a:srgbClr val="FFFFFF"/>
                </a:solidFill>
              </a:rPr>
            </a:br>
            <a:r>
              <a:rPr lang="en-US" sz="6000" dirty="0">
                <a:solidFill>
                  <a:srgbClr val="FFFFFF"/>
                </a:solidFill>
              </a:rPr>
              <a:t>2.  Why didn’t we see improvement?</a:t>
            </a:r>
            <a:br>
              <a:rPr lang="en-US" sz="6000" dirty="0">
                <a:solidFill>
                  <a:srgbClr val="FFFFFF"/>
                </a:solidFill>
              </a:rPr>
            </a:br>
            <a:br>
              <a:rPr lang="en-US" sz="6000" dirty="0">
                <a:solidFill>
                  <a:srgbClr val="FFFFFF"/>
                </a:solidFill>
              </a:rPr>
            </a:br>
            <a:r>
              <a:rPr lang="en-US" sz="6000" dirty="0">
                <a:solidFill>
                  <a:srgbClr val="FFFFFF"/>
                </a:solidFill>
              </a:rPr>
              <a:t>3.  What else can we do?</a:t>
            </a:r>
            <a:br>
              <a:rPr lang="en-US" sz="6000" dirty="0">
                <a:solidFill>
                  <a:srgbClr val="FFFFFF"/>
                </a:solidFill>
              </a:rPr>
            </a:br>
            <a:br>
              <a:rPr lang="en-US" sz="6000" dirty="0">
                <a:solidFill>
                  <a:srgbClr val="FFFFFF"/>
                </a:solidFill>
              </a:rPr>
            </a:br>
            <a:endParaRPr lang="en-US" sz="6000" dirty="0">
              <a:solidFill>
                <a:srgbClr val="FFFFFF"/>
              </a:solidFill>
            </a:endParaRPr>
          </a:p>
        </p:txBody>
      </p:sp>
    </p:spTree>
    <p:extLst>
      <p:ext uri="{BB962C8B-B14F-4D97-AF65-F5344CB8AC3E}">
        <p14:creationId xmlns:p14="http://schemas.microsoft.com/office/powerpoint/2010/main" val="25285669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Content Placeholder 6" descr="Doctor holding patients hand">
            <a:extLst>
              <a:ext uri="{FF2B5EF4-FFF2-40B4-BE49-F238E27FC236}">
                <a16:creationId xmlns:a16="http://schemas.microsoft.com/office/drawing/2014/main" id="{B72DD990-A0DE-4580-4761-64340FF7AAD9}"/>
              </a:ext>
            </a:extLst>
          </p:cNvPr>
          <p:cNvPicPr>
            <a:picLocks noChangeAspect="1"/>
          </p:cNvPicPr>
          <p:nvPr/>
        </p:nvPicPr>
        <p:blipFill>
          <a:blip r:embed="rId2">
            <a:alphaModFix amt="50000"/>
          </a:blip>
          <a:srcRect t="15730"/>
          <a:stretch/>
        </p:blipFill>
        <p:spPr>
          <a:xfrm>
            <a:off x="0" y="16043"/>
            <a:ext cx="12191980" cy="6857999"/>
          </a:xfrm>
          <a:prstGeom prst="rect">
            <a:avLst/>
          </a:prstGeom>
        </p:spPr>
      </p:pic>
      <p:sp>
        <p:nvSpPr>
          <p:cNvPr id="2" name="Title 1">
            <a:extLst>
              <a:ext uri="{FF2B5EF4-FFF2-40B4-BE49-F238E27FC236}">
                <a16:creationId xmlns:a16="http://schemas.microsoft.com/office/drawing/2014/main" id="{FF1DCD83-165B-BF1B-3CA1-3FCC79279F3B}"/>
              </a:ext>
            </a:extLst>
          </p:cNvPr>
          <p:cNvSpPr>
            <a:spLocks noGrp="1"/>
          </p:cNvSpPr>
          <p:nvPr>
            <p:ph type="title"/>
          </p:nvPr>
        </p:nvSpPr>
        <p:spPr>
          <a:xfrm>
            <a:off x="272716" y="2847473"/>
            <a:ext cx="11598441" cy="3994484"/>
          </a:xfrm>
        </p:spPr>
        <p:txBody>
          <a:bodyPr vert="horz" lIns="91440" tIns="45720" rIns="91440" bIns="45720" rtlCol="0" anchor="b">
            <a:normAutofit fontScale="90000"/>
          </a:bodyPr>
          <a:lstStyle/>
          <a:p>
            <a:r>
              <a:rPr lang="en-US" sz="6000" dirty="0">
                <a:solidFill>
                  <a:schemeClr val="accent5"/>
                </a:solidFill>
              </a:rPr>
              <a:t>1.  What is driving these numbers?</a:t>
            </a:r>
            <a:br>
              <a:rPr lang="en-US" sz="6000" dirty="0">
                <a:solidFill>
                  <a:srgbClr val="FFFFFF"/>
                </a:solidFill>
              </a:rPr>
            </a:br>
            <a:br>
              <a:rPr lang="en-US" sz="6000" dirty="0">
                <a:solidFill>
                  <a:srgbClr val="FFFFFF"/>
                </a:solidFill>
              </a:rPr>
            </a:br>
            <a:r>
              <a:rPr lang="en-US" sz="6000" dirty="0">
                <a:solidFill>
                  <a:srgbClr val="FFFFFF"/>
                </a:solidFill>
              </a:rPr>
              <a:t>2.  Why didn’t we see improvement?</a:t>
            </a:r>
            <a:br>
              <a:rPr lang="en-US" sz="6000" dirty="0">
                <a:solidFill>
                  <a:srgbClr val="FFFFFF"/>
                </a:solidFill>
              </a:rPr>
            </a:br>
            <a:br>
              <a:rPr lang="en-US" sz="6000" dirty="0">
                <a:solidFill>
                  <a:srgbClr val="FFFFFF"/>
                </a:solidFill>
              </a:rPr>
            </a:br>
            <a:r>
              <a:rPr lang="en-US" sz="6000" dirty="0">
                <a:solidFill>
                  <a:srgbClr val="FFFFFF"/>
                </a:solidFill>
              </a:rPr>
              <a:t>3.  What else can we do?</a:t>
            </a:r>
            <a:br>
              <a:rPr lang="en-US" sz="6000" dirty="0">
                <a:solidFill>
                  <a:srgbClr val="FFFFFF"/>
                </a:solidFill>
              </a:rPr>
            </a:br>
            <a:br>
              <a:rPr lang="en-US" sz="6000" dirty="0">
                <a:solidFill>
                  <a:srgbClr val="FFFFFF"/>
                </a:solidFill>
              </a:rPr>
            </a:br>
            <a:endParaRPr lang="en-US" sz="6000" dirty="0">
              <a:solidFill>
                <a:srgbClr val="FFFFFF"/>
              </a:solidFill>
            </a:endParaRPr>
          </a:p>
        </p:txBody>
      </p:sp>
    </p:spTree>
    <p:extLst>
      <p:ext uri="{BB962C8B-B14F-4D97-AF65-F5344CB8AC3E}">
        <p14:creationId xmlns:p14="http://schemas.microsoft.com/office/powerpoint/2010/main" val="6730078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907CBE-30B6-B542-503B-AFEC92BC874F}"/>
              </a:ext>
            </a:extLst>
          </p:cNvPr>
          <p:cNvSpPr>
            <a:spLocks noGrp="1"/>
          </p:cNvSpPr>
          <p:nvPr>
            <p:ph type="title"/>
          </p:nvPr>
        </p:nvSpPr>
        <p:spPr>
          <a:xfrm>
            <a:off x="3" y="348865"/>
            <a:ext cx="12191998" cy="877729"/>
          </a:xfrm>
        </p:spPr>
        <p:txBody>
          <a:bodyPr anchor="ctr">
            <a:normAutofit fontScale="90000"/>
          </a:bodyPr>
          <a:lstStyle/>
          <a:p>
            <a:r>
              <a:rPr lang="en-US" sz="4000" dirty="0">
                <a:solidFill>
                  <a:srgbClr val="FFFFFF"/>
                </a:solidFill>
              </a:rPr>
              <a:t>One in Four Hospitalized Medicare Patients Harmed</a:t>
            </a:r>
          </a:p>
        </p:txBody>
      </p:sp>
      <p:graphicFrame>
        <p:nvGraphicFramePr>
          <p:cNvPr id="7" name="Content Placeholder 6">
            <a:extLst>
              <a:ext uri="{FF2B5EF4-FFF2-40B4-BE49-F238E27FC236}">
                <a16:creationId xmlns:a16="http://schemas.microsoft.com/office/drawing/2014/main" id="{6D1CD7BD-D266-0948-924B-595BB4EBA816}"/>
              </a:ext>
            </a:extLst>
          </p:cNvPr>
          <p:cNvGraphicFramePr>
            <a:graphicFrameLocks noGrp="1"/>
          </p:cNvGraphicFramePr>
          <p:nvPr>
            <p:ph idx="1"/>
            <p:extLst>
              <p:ext uri="{D42A27DB-BD31-4B8C-83A1-F6EECF244321}">
                <p14:modId xmlns:p14="http://schemas.microsoft.com/office/powerpoint/2010/main" val="2800471594"/>
              </p:ext>
            </p:extLst>
          </p:nvPr>
        </p:nvGraphicFramePr>
        <p:xfrm>
          <a:off x="270933" y="1401426"/>
          <a:ext cx="11486958" cy="5107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A6EA0DD0-FB99-23A8-BAC5-E5DD3385AD31}"/>
              </a:ext>
            </a:extLst>
          </p:cNvPr>
          <p:cNvSpPr txBox="1"/>
          <p:nvPr/>
        </p:nvSpPr>
        <p:spPr>
          <a:xfrm>
            <a:off x="7684501" y="5230220"/>
            <a:ext cx="3352799" cy="954107"/>
          </a:xfrm>
          <a:prstGeom prst="rect">
            <a:avLst/>
          </a:prstGeom>
          <a:noFill/>
        </p:spPr>
        <p:txBody>
          <a:bodyPr wrap="square" rtlCol="0">
            <a:spAutoFit/>
          </a:bodyPr>
          <a:lstStyle/>
          <a:p>
            <a:pPr marL="457200" lvl="0" indent="-457200">
              <a:buFont typeface="Arial" panose="020B0604020202020204" pitchFamily="34" charset="0"/>
              <a:buChar char="•"/>
            </a:pPr>
            <a:r>
              <a:rPr lang="en-US" sz="2800" dirty="0"/>
              <a:t>22% Surgery</a:t>
            </a:r>
          </a:p>
          <a:p>
            <a:pPr marL="457200" lvl="0" indent="-457200">
              <a:buFont typeface="Arial" panose="020B0604020202020204" pitchFamily="34" charset="0"/>
              <a:buChar char="•"/>
            </a:pPr>
            <a:r>
              <a:rPr lang="en-US" sz="2800" dirty="0"/>
              <a:t>11% Infections</a:t>
            </a:r>
          </a:p>
        </p:txBody>
      </p:sp>
    </p:spTree>
    <p:extLst>
      <p:ext uri="{BB962C8B-B14F-4D97-AF65-F5344CB8AC3E}">
        <p14:creationId xmlns:p14="http://schemas.microsoft.com/office/powerpoint/2010/main" val="226552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393F1-FF39-156E-9DD2-60C4A37CB6BD}"/>
              </a:ext>
            </a:extLst>
          </p:cNvPr>
          <p:cNvSpPr>
            <a:spLocks noGrp="1"/>
          </p:cNvSpPr>
          <p:nvPr>
            <p:ph type="title"/>
          </p:nvPr>
        </p:nvSpPr>
        <p:spPr>
          <a:xfrm>
            <a:off x="0" y="0"/>
            <a:ext cx="12192000" cy="1396537"/>
          </a:xfrm>
        </p:spPr>
        <p:txBody>
          <a:bodyPr>
            <a:normAutofit fontScale="90000"/>
          </a:bodyPr>
          <a:lstStyle/>
          <a:p>
            <a:br>
              <a:rPr lang="en-US" sz="4900" dirty="0">
                <a:solidFill>
                  <a:srgbClr val="FFFFFF"/>
                </a:solidFill>
              </a:rPr>
            </a:br>
            <a:r>
              <a:rPr lang="en-US" sz="4900" dirty="0">
                <a:solidFill>
                  <a:srgbClr val="FFFFFF"/>
                </a:solidFill>
              </a:rPr>
              <a:t>Top 5 Reasons for Preventable Events</a:t>
            </a:r>
            <a:br>
              <a:rPr lang="en-US" b="1" kern="1200" dirty="0">
                <a:solidFill>
                  <a:schemeClr val="bg1"/>
                </a:solidFill>
                <a:latin typeface="+mj-lt"/>
                <a:ea typeface="+mj-ea"/>
                <a:cs typeface="+mj-cs"/>
              </a:rPr>
            </a:br>
            <a:endParaRPr lang="en-US" dirty="0"/>
          </a:p>
        </p:txBody>
      </p:sp>
      <p:sp>
        <p:nvSpPr>
          <p:cNvPr id="3" name="Content Placeholder 2">
            <a:extLst>
              <a:ext uri="{FF2B5EF4-FFF2-40B4-BE49-F238E27FC236}">
                <a16:creationId xmlns:a16="http://schemas.microsoft.com/office/drawing/2014/main" id="{E570F0AA-6A39-5D5B-5EA4-8A9290DB2BBF}"/>
              </a:ext>
            </a:extLst>
          </p:cNvPr>
          <p:cNvSpPr>
            <a:spLocks noGrp="1"/>
          </p:cNvSpPr>
          <p:nvPr>
            <p:ph idx="4294967295"/>
          </p:nvPr>
        </p:nvSpPr>
        <p:spPr>
          <a:xfrm>
            <a:off x="0" y="1695796"/>
            <a:ext cx="12192000" cy="5162204"/>
          </a:xfrm>
        </p:spPr>
        <p:txBody>
          <a:bodyPr>
            <a:normAutofit/>
          </a:bodyPr>
          <a:lstStyle/>
          <a:p>
            <a:pPr marL="514350" indent="-514350">
              <a:buAutoNum type="arabicPeriod"/>
            </a:pPr>
            <a:r>
              <a:rPr lang="en-US" sz="3200" kern="1200" dirty="0">
                <a:solidFill>
                  <a:schemeClr val="bg1"/>
                </a:solidFill>
                <a:latin typeface="+mn-lt"/>
                <a:ea typeface="+mn-ea"/>
                <a:cs typeface="+mn-cs"/>
              </a:rPr>
              <a:t>Substandard treatment or therapeutic care</a:t>
            </a:r>
          </a:p>
          <a:p>
            <a:pPr marL="514350" indent="-514350">
              <a:buFont typeface="Arial" panose="020B0604020202020204" pitchFamily="34" charset="0"/>
              <a:buAutoNum type="arabicPeriod"/>
            </a:pPr>
            <a:r>
              <a:rPr lang="en-US" sz="3200" dirty="0">
                <a:solidFill>
                  <a:schemeClr val="bg1"/>
                </a:solidFill>
              </a:rPr>
              <a:t>Substandard or inadequate preventative care</a:t>
            </a:r>
          </a:p>
          <a:p>
            <a:pPr marL="514350" indent="-514350">
              <a:buFont typeface="Arial" panose="020B0604020202020204" pitchFamily="34" charset="0"/>
              <a:buAutoNum type="arabicPeriod"/>
            </a:pPr>
            <a:r>
              <a:rPr lang="en-US" sz="3200" dirty="0">
                <a:solidFill>
                  <a:schemeClr val="bg1"/>
                </a:solidFill>
              </a:rPr>
              <a:t>Errors related to medical judgment, skill, or patient management</a:t>
            </a:r>
          </a:p>
          <a:p>
            <a:pPr marL="514350" indent="-514350">
              <a:buFont typeface="Arial" panose="020B0604020202020204" pitchFamily="34" charset="0"/>
              <a:buAutoNum type="arabicPeriod"/>
            </a:pPr>
            <a:r>
              <a:rPr lang="en-US" sz="3200" dirty="0">
                <a:solidFill>
                  <a:schemeClr val="bg1"/>
                </a:solidFill>
              </a:rPr>
              <a:t>Inadequate care plans</a:t>
            </a:r>
          </a:p>
          <a:p>
            <a:pPr marL="514350" indent="-514350">
              <a:buFont typeface="Arial" panose="020B0604020202020204" pitchFamily="34" charset="0"/>
              <a:buAutoNum type="arabicPeriod"/>
            </a:pPr>
            <a:r>
              <a:rPr lang="en-US" sz="3200" dirty="0">
                <a:solidFill>
                  <a:schemeClr val="bg1"/>
                </a:solidFill>
              </a:rPr>
              <a:t>Inadequate monitoring</a:t>
            </a:r>
          </a:p>
          <a:p>
            <a:pPr marL="514350" indent="-514350">
              <a:buFont typeface="Arial" panose="020B0604020202020204" pitchFamily="34" charset="0"/>
              <a:buAutoNum type="arabicPeriod"/>
            </a:pPr>
            <a:endParaRPr lang="en-US" sz="3200" dirty="0">
              <a:solidFill>
                <a:schemeClr val="tx1">
                  <a:lumMod val="75000"/>
                  <a:lumOff val="25000"/>
                </a:schemeClr>
              </a:solidFill>
            </a:endParaRPr>
          </a:p>
          <a:p>
            <a:pPr marL="514350" indent="-514350">
              <a:buFont typeface="Arial" panose="020B0604020202020204" pitchFamily="34" charset="0"/>
              <a:buAutoNum type="arabicPeriod"/>
            </a:pPr>
            <a:endParaRPr lang="en-US" sz="3200" dirty="0">
              <a:solidFill>
                <a:schemeClr val="tx1">
                  <a:lumMod val="75000"/>
                  <a:lumOff val="25000"/>
                </a:schemeClr>
              </a:solidFill>
            </a:endParaRPr>
          </a:p>
          <a:p>
            <a:pPr marL="514350" indent="-514350">
              <a:buFont typeface="Arial" panose="020B0604020202020204" pitchFamily="34" charset="0"/>
              <a:buAutoNum type="arabicPeriod"/>
            </a:pPr>
            <a:endParaRPr lang="en-US" sz="3200" dirty="0">
              <a:solidFill>
                <a:schemeClr val="tx1">
                  <a:lumMod val="75000"/>
                  <a:lumOff val="25000"/>
                </a:schemeClr>
              </a:solidFill>
            </a:endParaRPr>
          </a:p>
          <a:p>
            <a:pPr marL="514350" indent="-514350">
              <a:buAutoNum type="arabicPeriod"/>
            </a:pPr>
            <a:endParaRPr lang="en-US" sz="3200" kern="1200" dirty="0">
              <a:latin typeface="+mn-lt"/>
              <a:ea typeface="+mn-ea"/>
              <a:cs typeface="+mn-cs"/>
            </a:endParaRPr>
          </a:p>
          <a:p>
            <a:endParaRPr lang="en-US" dirty="0"/>
          </a:p>
        </p:txBody>
      </p:sp>
    </p:spTree>
    <p:extLst>
      <p:ext uri="{BB962C8B-B14F-4D97-AF65-F5344CB8AC3E}">
        <p14:creationId xmlns:p14="http://schemas.microsoft.com/office/powerpoint/2010/main" val="1462677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Content Placeholder 6" descr="Doctor holding patients hand">
            <a:extLst>
              <a:ext uri="{FF2B5EF4-FFF2-40B4-BE49-F238E27FC236}">
                <a16:creationId xmlns:a16="http://schemas.microsoft.com/office/drawing/2014/main" id="{B72DD990-A0DE-4580-4761-64340FF7AAD9}"/>
              </a:ext>
            </a:extLst>
          </p:cNvPr>
          <p:cNvPicPr>
            <a:picLocks noChangeAspect="1"/>
          </p:cNvPicPr>
          <p:nvPr/>
        </p:nvPicPr>
        <p:blipFill>
          <a:blip r:embed="rId2">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F1DCD83-165B-BF1B-3CA1-3FCC79279F3B}"/>
              </a:ext>
            </a:extLst>
          </p:cNvPr>
          <p:cNvSpPr>
            <a:spLocks noGrp="1"/>
          </p:cNvSpPr>
          <p:nvPr>
            <p:ph type="title"/>
          </p:nvPr>
        </p:nvSpPr>
        <p:spPr>
          <a:xfrm>
            <a:off x="272716" y="2847473"/>
            <a:ext cx="11598441" cy="3994484"/>
          </a:xfrm>
        </p:spPr>
        <p:txBody>
          <a:bodyPr vert="horz" lIns="91440" tIns="45720" rIns="91440" bIns="45720" rtlCol="0" anchor="b">
            <a:normAutofit fontScale="90000"/>
          </a:bodyPr>
          <a:lstStyle/>
          <a:p>
            <a:r>
              <a:rPr lang="en-US" sz="6000" dirty="0">
                <a:solidFill>
                  <a:srgbClr val="FFFFFF"/>
                </a:solidFill>
              </a:rPr>
              <a:t>1.  What is driving these numbers?</a:t>
            </a:r>
            <a:br>
              <a:rPr lang="en-US" sz="6000" dirty="0">
                <a:solidFill>
                  <a:srgbClr val="FFFFFF"/>
                </a:solidFill>
              </a:rPr>
            </a:br>
            <a:br>
              <a:rPr lang="en-US" sz="6000" dirty="0">
                <a:solidFill>
                  <a:srgbClr val="FFFFFF"/>
                </a:solidFill>
              </a:rPr>
            </a:br>
            <a:r>
              <a:rPr lang="en-US" sz="6000" dirty="0">
                <a:solidFill>
                  <a:schemeClr val="accent5"/>
                </a:solidFill>
              </a:rPr>
              <a:t>2.  Why didn’t we see improvement?</a:t>
            </a:r>
            <a:br>
              <a:rPr lang="en-US" sz="6000" dirty="0">
                <a:solidFill>
                  <a:srgbClr val="FFFFFF"/>
                </a:solidFill>
              </a:rPr>
            </a:br>
            <a:br>
              <a:rPr lang="en-US" sz="6000" dirty="0">
                <a:solidFill>
                  <a:srgbClr val="FFFFFF"/>
                </a:solidFill>
              </a:rPr>
            </a:br>
            <a:r>
              <a:rPr lang="en-US" sz="6000" dirty="0">
                <a:solidFill>
                  <a:srgbClr val="FFFFFF"/>
                </a:solidFill>
              </a:rPr>
              <a:t>3.  What else can we do?</a:t>
            </a:r>
            <a:br>
              <a:rPr lang="en-US" sz="6000" dirty="0">
                <a:solidFill>
                  <a:srgbClr val="FFFFFF"/>
                </a:solidFill>
              </a:rPr>
            </a:br>
            <a:br>
              <a:rPr lang="en-US" sz="6000" dirty="0">
                <a:solidFill>
                  <a:srgbClr val="FFFFFF"/>
                </a:solidFill>
              </a:rPr>
            </a:br>
            <a:endParaRPr lang="en-US" sz="6000" dirty="0">
              <a:solidFill>
                <a:srgbClr val="FFFFFF"/>
              </a:solidFill>
            </a:endParaRPr>
          </a:p>
        </p:txBody>
      </p:sp>
    </p:spTree>
    <p:extLst>
      <p:ext uri="{BB962C8B-B14F-4D97-AF65-F5344CB8AC3E}">
        <p14:creationId xmlns:p14="http://schemas.microsoft.com/office/powerpoint/2010/main" val="1438162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diagram of a system improvement&#10;&#10;Description automatically generated">
            <a:extLst>
              <a:ext uri="{FF2B5EF4-FFF2-40B4-BE49-F238E27FC236}">
                <a16:creationId xmlns:a16="http://schemas.microsoft.com/office/drawing/2014/main" id="{C0E2714C-5282-9C2C-774A-A802D6ED0803}"/>
              </a:ext>
            </a:extLst>
          </p:cNvPr>
          <p:cNvPicPr>
            <a:picLocks noGrp="1" noChangeAspect="1"/>
          </p:cNvPicPr>
          <p:nvPr>
            <p:ph idx="1"/>
          </p:nvPr>
        </p:nvPicPr>
        <p:blipFill>
          <a:blip r:embed="rId2"/>
          <a:stretch>
            <a:fillRect/>
          </a:stretch>
        </p:blipFill>
        <p:spPr>
          <a:xfrm>
            <a:off x="4893733" y="523890"/>
            <a:ext cx="6496881" cy="5834577"/>
          </a:xfrm>
        </p:spPr>
      </p:pic>
      <p:sp>
        <p:nvSpPr>
          <p:cNvPr id="7" name="Text Placeholder 6">
            <a:extLst>
              <a:ext uri="{FF2B5EF4-FFF2-40B4-BE49-F238E27FC236}">
                <a16:creationId xmlns:a16="http://schemas.microsoft.com/office/drawing/2014/main" id="{D46021FB-4CFA-FDB2-3771-B541911E43F4}"/>
              </a:ext>
            </a:extLst>
          </p:cNvPr>
          <p:cNvSpPr>
            <a:spLocks noGrp="1"/>
          </p:cNvSpPr>
          <p:nvPr>
            <p:ph type="body" sz="quarter" idx="11"/>
          </p:nvPr>
        </p:nvSpPr>
        <p:spPr/>
        <p:txBody>
          <a:bodyPr/>
          <a:lstStyle/>
          <a:p>
            <a:endParaRPr lang="en-US" sz="1400" dirty="0"/>
          </a:p>
          <a:p>
            <a:r>
              <a:rPr lang="en-US" sz="4800" dirty="0"/>
              <a:t>Where Do Patient Safety Efforts Stall?</a:t>
            </a:r>
            <a:endParaRPr lang="en-US" dirty="0"/>
          </a:p>
        </p:txBody>
      </p:sp>
    </p:spTree>
    <p:extLst>
      <p:ext uri="{BB962C8B-B14F-4D97-AF65-F5344CB8AC3E}">
        <p14:creationId xmlns:p14="http://schemas.microsoft.com/office/powerpoint/2010/main" val="3654473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F89055C-BFFA-1C20-BECA-C89206C27B2A}"/>
              </a:ext>
            </a:extLst>
          </p:cNvPr>
          <p:cNvPicPr>
            <a:picLocks noChangeAspect="1"/>
          </p:cNvPicPr>
          <p:nvPr/>
        </p:nvPicPr>
        <p:blipFill>
          <a:blip r:embed="rId2"/>
          <a:srcRect t="3140" b="12174"/>
          <a:stretch/>
        </p:blipFill>
        <p:spPr>
          <a:xfrm>
            <a:off x="4038599" y="10"/>
            <a:ext cx="8160026"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5">
            <a:extLst>
              <a:ext uri="{FF2B5EF4-FFF2-40B4-BE49-F238E27FC236}">
                <a16:creationId xmlns:a16="http://schemas.microsoft.com/office/drawing/2014/main" id="{AF33A017-4A9D-0F00-6D30-CF452336A234}"/>
              </a:ext>
            </a:extLst>
          </p:cNvPr>
          <p:cNvSpPr>
            <a:spLocks noGrp="1"/>
          </p:cNvSpPr>
          <p:nvPr>
            <p:ph type="title"/>
          </p:nvPr>
        </p:nvSpPr>
        <p:spPr>
          <a:xfrm>
            <a:off x="1" y="478713"/>
            <a:ext cx="3586766" cy="6003078"/>
          </a:xfrm>
        </p:spPr>
        <p:txBody>
          <a:bodyPr vert="horz" lIns="91440" tIns="45720" rIns="91440" bIns="45720" rtlCol="0" anchor="t">
            <a:normAutofit/>
          </a:bodyPr>
          <a:lstStyle/>
          <a:p>
            <a:pPr algn="r"/>
            <a:r>
              <a:rPr lang="en-US" sz="4000" dirty="0">
                <a:solidFill>
                  <a:srgbClr val="FFFFFF"/>
                </a:solidFill>
              </a:rPr>
              <a:t>What kinds of harm do you track?</a:t>
            </a:r>
            <a:br>
              <a:rPr lang="en-US" sz="4000" dirty="0">
                <a:solidFill>
                  <a:srgbClr val="FFFFFF"/>
                </a:solidFill>
              </a:rPr>
            </a:br>
            <a:br>
              <a:rPr lang="en-US" sz="4000" dirty="0">
                <a:solidFill>
                  <a:srgbClr val="FFFFFF"/>
                </a:solidFill>
              </a:rPr>
            </a:br>
            <a:r>
              <a:rPr lang="en-US" sz="4000" dirty="0">
                <a:solidFill>
                  <a:srgbClr val="FFFFFF"/>
                </a:solidFill>
              </a:rPr>
              <a:t>  What do you investigate?</a:t>
            </a:r>
          </a:p>
        </p:txBody>
      </p:sp>
    </p:spTree>
    <p:extLst>
      <p:ext uri="{BB962C8B-B14F-4D97-AF65-F5344CB8AC3E}">
        <p14:creationId xmlns:p14="http://schemas.microsoft.com/office/powerpoint/2010/main" val="1578350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Doctor writing on tablet with pen">
            <a:extLst>
              <a:ext uri="{FF2B5EF4-FFF2-40B4-BE49-F238E27FC236}">
                <a16:creationId xmlns:a16="http://schemas.microsoft.com/office/drawing/2014/main" id="{03D30A73-7879-F2B4-4C8E-31F9E6355987}"/>
              </a:ext>
            </a:extLst>
          </p:cNvPr>
          <p:cNvPicPr>
            <a:picLocks noChangeAspect="1"/>
          </p:cNvPicPr>
          <p:nvPr/>
        </p:nvPicPr>
        <p:blipFill rotWithShape="1">
          <a:blip r:embed="rId3">
            <a:extLst>
              <a:ext uri="{28A0092B-C50C-407E-A947-70E740481C1C}">
                <a14:useLocalDpi xmlns:a14="http://schemas.microsoft.com/office/drawing/2010/main" val="0"/>
              </a:ext>
            </a:extLst>
          </a:blip>
          <a:srcRect l="54563" t="-307" r="11931" b="307"/>
          <a:stretch/>
        </p:blipFill>
        <p:spPr>
          <a:xfrm>
            <a:off x="8778240" y="1628774"/>
            <a:ext cx="3031374" cy="3600451"/>
          </a:xfrm>
          <a:prstGeom prst="rect">
            <a:avLst/>
          </a:prstGeom>
        </p:spPr>
      </p:pic>
      <p:sp>
        <p:nvSpPr>
          <p:cNvPr id="2" name="Title 1">
            <a:extLst>
              <a:ext uri="{FF2B5EF4-FFF2-40B4-BE49-F238E27FC236}">
                <a16:creationId xmlns:a16="http://schemas.microsoft.com/office/drawing/2014/main" id="{9F37C8B9-C600-5E33-575B-20C735292BE6}"/>
              </a:ext>
            </a:extLst>
          </p:cNvPr>
          <p:cNvSpPr>
            <a:spLocks noGrp="1"/>
          </p:cNvSpPr>
          <p:nvPr>
            <p:ph type="title"/>
          </p:nvPr>
        </p:nvSpPr>
        <p:spPr>
          <a:xfrm>
            <a:off x="0" y="0"/>
            <a:ext cx="12192000" cy="1628774"/>
          </a:xfrm>
        </p:spPr>
        <p:txBody>
          <a:bodyPr>
            <a:normAutofit/>
          </a:bodyPr>
          <a:lstStyle/>
          <a:p>
            <a:r>
              <a:rPr lang="en-US" sz="5400" dirty="0">
                <a:latin typeface="Segoe UI Semibold" panose="020B0702040204020203" pitchFamily="34" charset="0"/>
                <a:cs typeface="Segoe UI Semibold" panose="020B0702040204020203" pitchFamily="34" charset="0"/>
              </a:rPr>
              <a:t>Incident Reporting &amp; Surveillance</a:t>
            </a:r>
          </a:p>
        </p:txBody>
      </p:sp>
      <p:sp>
        <p:nvSpPr>
          <p:cNvPr id="3" name="Content Placeholder 2">
            <a:extLst>
              <a:ext uri="{FF2B5EF4-FFF2-40B4-BE49-F238E27FC236}">
                <a16:creationId xmlns:a16="http://schemas.microsoft.com/office/drawing/2014/main" id="{D5CFCC99-43A3-C180-F118-64A1B8B57A0C}"/>
              </a:ext>
            </a:extLst>
          </p:cNvPr>
          <p:cNvSpPr>
            <a:spLocks noGrp="1"/>
          </p:cNvSpPr>
          <p:nvPr>
            <p:ph idx="4294967295"/>
          </p:nvPr>
        </p:nvSpPr>
        <p:spPr>
          <a:xfrm>
            <a:off x="0" y="1745152"/>
            <a:ext cx="9913938" cy="5406107"/>
          </a:xfrm>
        </p:spPr>
        <p:txBody>
          <a:bodyPr anchor="ctr">
            <a:normAutofit/>
          </a:bodyPr>
          <a:lstStyle/>
          <a:p>
            <a:r>
              <a:rPr lang="en-US" dirty="0">
                <a:solidFill>
                  <a:schemeClr val="bg1"/>
                </a:solidFill>
                <a:latin typeface="Segoe UI Semibold" panose="020B0702040204020203" pitchFamily="34" charset="0"/>
                <a:cs typeface="Segoe UI Semibold" panose="020B0702040204020203" pitchFamily="34" charset="0"/>
              </a:rPr>
              <a:t>Capture rate in 2012: 14%</a:t>
            </a:r>
          </a:p>
          <a:p>
            <a:endParaRPr lang="en-US" sz="800" dirty="0">
              <a:solidFill>
                <a:schemeClr val="bg1"/>
              </a:solidFill>
              <a:latin typeface="Segoe UI Semibold" panose="020B0702040204020203" pitchFamily="34" charset="0"/>
              <a:cs typeface="Segoe UI Semibold" panose="020B0702040204020203" pitchFamily="34" charset="0"/>
            </a:endParaRPr>
          </a:p>
          <a:p>
            <a:r>
              <a:rPr lang="en-US" dirty="0">
                <a:solidFill>
                  <a:schemeClr val="bg1"/>
                </a:solidFill>
                <a:latin typeface="Segoe UI Semibold" panose="020B0702040204020203" pitchFamily="34" charset="0"/>
                <a:cs typeface="Segoe UI Semibold" panose="020B0702040204020203" pitchFamily="34" charset="0"/>
              </a:rPr>
              <a:t>Upcoming OIG report:</a:t>
            </a:r>
          </a:p>
          <a:p>
            <a:pPr lvl="1"/>
            <a:r>
              <a:rPr lang="en-US" sz="2800" dirty="0">
                <a:solidFill>
                  <a:schemeClr val="bg1"/>
                </a:solidFill>
                <a:latin typeface="Segoe UI" panose="020B0502040204020203" pitchFamily="34" charset="0"/>
                <a:cs typeface="Segoe UI" panose="020B0502040204020203" pitchFamily="34" charset="0"/>
              </a:rPr>
              <a:t>  What percent of events do hospitals capture?</a:t>
            </a:r>
          </a:p>
          <a:p>
            <a:pPr lvl="1"/>
            <a:r>
              <a:rPr lang="en-US" sz="2800" dirty="0">
                <a:solidFill>
                  <a:schemeClr val="bg1"/>
                </a:solidFill>
                <a:latin typeface="Segoe UI" panose="020B0502040204020203" pitchFamily="34" charset="0"/>
                <a:cs typeface="Segoe UI" panose="020B0502040204020203" pitchFamily="34" charset="0"/>
              </a:rPr>
              <a:t>  What are the reasons events are not captured?</a:t>
            </a:r>
          </a:p>
          <a:p>
            <a:pPr lvl="1"/>
            <a:r>
              <a:rPr lang="en-US" sz="2800" dirty="0">
                <a:solidFill>
                  <a:schemeClr val="bg1"/>
                </a:solidFill>
                <a:latin typeface="Segoe UI" panose="020B0502040204020203" pitchFamily="34" charset="0"/>
                <a:cs typeface="Segoe UI" panose="020B0502040204020203" pitchFamily="34" charset="0"/>
              </a:rPr>
              <a:t>  What are the outcomes of events that are captured?</a:t>
            </a:r>
          </a:p>
          <a:p>
            <a:pPr lvl="1"/>
            <a:endParaRPr lang="en-US" sz="2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24204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Content Placeholder 6" descr="Doctor holding patients hand">
            <a:extLst>
              <a:ext uri="{FF2B5EF4-FFF2-40B4-BE49-F238E27FC236}">
                <a16:creationId xmlns:a16="http://schemas.microsoft.com/office/drawing/2014/main" id="{B72DD990-A0DE-4580-4761-64340FF7AAD9}"/>
              </a:ext>
            </a:extLst>
          </p:cNvPr>
          <p:cNvPicPr>
            <a:picLocks noChangeAspect="1"/>
          </p:cNvPicPr>
          <p:nvPr/>
        </p:nvPicPr>
        <p:blipFill>
          <a:blip r:embed="rId2">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F1DCD83-165B-BF1B-3CA1-3FCC79279F3B}"/>
              </a:ext>
            </a:extLst>
          </p:cNvPr>
          <p:cNvSpPr>
            <a:spLocks noGrp="1"/>
          </p:cNvSpPr>
          <p:nvPr>
            <p:ph type="title"/>
          </p:nvPr>
        </p:nvSpPr>
        <p:spPr>
          <a:xfrm>
            <a:off x="272716" y="2847473"/>
            <a:ext cx="11598441" cy="3994484"/>
          </a:xfrm>
        </p:spPr>
        <p:txBody>
          <a:bodyPr vert="horz" lIns="91440" tIns="45720" rIns="91440" bIns="45720" rtlCol="0" anchor="b">
            <a:normAutofit fontScale="90000"/>
          </a:bodyPr>
          <a:lstStyle/>
          <a:p>
            <a:r>
              <a:rPr lang="en-US" sz="6000" dirty="0">
                <a:solidFill>
                  <a:srgbClr val="FFFFFF"/>
                </a:solidFill>
              </a:rPr>
              <a:t>1.  What is driving these numbers?</a:t>
            </a:r>
            <a:br>
              <a:rPr lang="en-US" sz="6000" dirty="0">
                <a:solidFill>
                  <a:srgbClr val="FFFFFF"/>
                </a:solidFill>
              </a:rPr>
            </a:br>
            <a:br>
              <a:rPr lang="en-US" sz="6000" dirty="0">
                <a:solidFill>
                  <a:srgbClr val="FFFFFF"/>
                </a:solidFill>
              </a:rPr>
            </a:br>
            <a:r>
              <a:rPr lang="en-US" sz="6000" dirty="0">
                <a:solidFill>
                  <a:srgbClr val="FFFFFF"/>
                </a:solidFill>
              </a:rPr>
              <a:t>2.  Why didn’t we see improvement?</a:t>
            </a:r>
            <a:br>
              <a:rPr lang="en-US" sz="6000" dirty="0">
                <a:solidFill>
                  <a:srgbClr val="FFFFFF"/>
                </a:solidFill>
              </a:rPr>
            </a:br>
            <a:br>
              <a:rPr lang="en-US" sz="6000" dirty="0">
                <a:solidFill>
                  <a:srgbClr val="FFFFFF"/>
                </a:solidFill>
              </a:rPr>
            </a:br>
            <a:r>
              <a:rPr lang="en-US" sz="6000" dirty="0">
                <a:solidFill>
                  <a:schemeClr val="accent5"/>
                </a:solidFill>
              </a:rPr>
              <a:t>3.  What else can we do?</a:t>
            </a:r>
            <a:br>
              <a:rPr lang="en-US" sz="6000" dirty="0">
                <a:solidFill>
                  <a:srgbClr val="FFFFFF"/>
                </a:solidFill>
              </a:rPr>
            </a:br>
            <a:br>
              <a:rPr lang="en-US" sz="6000" dirty="0">
                <a:solidFill>
                  <a:srgbClr val="FFFFFF"/>
                </a:solidFill>
              </a:rPr>
            </a:br>
            <a:endParaRPr lang="en-US" sz="6000" dirty="0">
              <a:solidFill>
                <a:srgbClr val="FFFFFF"/>
              </a:solidFill>
            </a:endParaRPr>
          </a:p>
        </p:txBody>
      </p:sp>
    </p:spTree>
    <p:extLst>
      <p:ext uri="{BB962C8B-B14F-4D97-AF65-F5344CB8AC3E}">
        <p14:creationId xmlns:p14="http://schemas.microsoft.com/office/powerpoint/2010/main" val="5454956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F4A0-6F65-4908-9771-703C68129E9E}"/>
              </a:ext>
            </a:extLst>
          </p:cNvPr>
          <p:cNvSpPr>
            <a:spLocks noGrp="1"/>
          </p:cNvSpPr>
          <p:nvPr>
            <p:ph type="title"/>
          </p:nvPr>
        </p:nvSpPr>
        <p:spPr>
          <a:solidFill>
            <a:schemeClr val="tx2"/>
          </a:solidFill>
        </p:spPr>
        <p:txBody>
          <a:bodyPr/>
          <a:lstStyle/>
          <a:p>
            <a:r>
              <a:rPr lang="en-US" dirty="0"/>
              <a:t>What Can Hospitals Do?</a:t>
            </a:r>
          </a:p>
        </p:txBody>
      </p:sp>
      <p:sp>
        <p:nvSpPr>
          <p:cNvPr id="3" name="Content Placeholder 2">
            <a:extLst>
              <a:ext uri="{FF2B5EF4-FFF2-40B4-BE49-F238E27FC236}">
                <a16:creationId xmlns:a16="http://schemas.microsoft.com/office/drawing/2014/main" id="{D77A4B1C-B5A8-415B-B12B-7660BC39D0EA}"/>
              </a:ext>
            </a:extLst>
          </p:cNvPr>
          <p:cNvSpPr>
            <a:spLocks noGrp="1"/>
          </p:cNvSpPr>
          <p:nvPr>
            <p:ph idx="1"/>
          </p:nvPr>
        </p:nvSpPr>
        <p:spPr/>
        <p:txBody>
          <a:bodyPr vert="horz" lIns="457200" tIns="182880" rIns="182880" bIns="228600" rtlCol="0" anchor="t">
            <a:noAutofit/>
          </a:bodyPr>
          <a:lstStyle/>
          <a:p>
            <a:pPr marL="571500" indent="-571500">
              <a:spcAft>
                <a:spcPts val="1800"/>
              </a:spcAft>
              <a:buClr>
                <a:schemeClr val="bg1"/>
              </a:buClr>
              <a:buSzPct val="100000"/>
              <a:buFont typeface="Wingdings" panose="05000000000000000000" pitchFamily="2" charset="2"/>
              <a:buChar char="ü"/>
            </a:pPr>
            <a:r>
              <a:rPr lang="en-US" sz="3600" dirty="0">
                <a:solidFill>
                  <a:schemeClr val="bg1"/>
                </a:solidFill>
              </a:rPr>
              <a:t>Track and monitor </a:t>
            </a:r>
            <a:r>
              <a:rPr lang="en-US" sz="3600" dirty="0">
                <a:solidFill>
                  <a:schemeClr val="accent5"/>
                </a:solidFill>
              </a:rPr>
              <a:t>"all cause harm" </a:t>
            </a:r>
            <a:r>
              <a:rPr lang="en-US" sz="3600" dirty="0">
                <a:solidFill>
                  <a:schemeClr val="bg1"/>
                </a:solidFill>
              </a:rPr>
              <a:t>to understand if current safety programs are effective</a:t>
            </a:r>
          </a:p>
          <a:p>
            <a:pPr marL="571500" indent="-571500">
              <a:spcAft>
                <a:spcPts val="1800"/>
              </a:spcAft>
              <a:buClr>
                <a:schemeClr val="bg1"/>
              </a:buClr>
              <a:buSzPct val="100000"/>
              <a:buFont typeface="Wingdings" panose="05000000000000000000" pitchFamily="2" charset="2"/>
              <a:buChar char="ü"/>
            </a:pPr>
            <a:r>
              <a:rPr lang="en-US" sz="3600" dirty="0">
                <a:solidFill>
                  <a:schemeClr val="bg1"/>
                </a:solidFill>
              </a:rPr>
              <a:t>Increase </a:t>
            </a:r>
            <a:r>
              <a:rPr lang="en-US" sz="3600" dirty="0">
                <a:solidFill>
                  <a:schemeClr val="accent5"/>
                </a:solidFill>
              </a:rPr>
              <a:t>transparency</a:t>
            </a:r>
            <a:r>
              <a:rPr lang="en-US" sz="3600" dirty="0">
                <a:solidFill>
                  <a:schemeClr val="bg1"/>
                </a:solidFill>
              </a:rPr>
              <a:t> through disclosure to patients and reporting</a:t>
            </a:r>
          </a:p>
          <a:p>
            <a:pPr marL="571500" indent="-571500">
              <a:spcAft>
                <a:spcPts val="1800"/>
              </a:spcAft>
              <a:buClr>
                <a:schemeClr val="bg1"/>
              </a:buClr>
              <a:buSzPct val="100000"/>
              <a:buFont typeface="Wingdings" panose="05000000000000000000" pitchFamily="2" charset="2"/>
              <a:buChar char="ü"/>
            </a:pPr>
            <a:r>
              <a:rPr lang="en-US" sz="3600" dirty="0">
                <a:solidFill>
                  <a:schemeClr val="bg1"/>
                </a:solidFill>
              </a:rPr>
              <a:t>Make safety a </a:t>
            </a:r>
            <a:r>
              <a:rPr lang="en-US" sz="3600" dirty="0">
                <a:solidFill>
                  <a:schemeClr val="accent5"/>
                </a:solidFill>
              </a:rPr>
              <a:t>hospital-wide priority </a:t>
            </a:r>
            <a:r>
              <a:rPr lang="en-US" sz="3600" dirty="0">
                <a:solidFill>
                  <a:schemeClr val="bg1"/>
                </a:solidFill>
              </a:rPr>
              <a:t>and integrate it into every job</a:t>
            </a:r>
          </a:p>
        </p:txBody>
      </p:sp>
    </p:spTree>
    <p:extLst>
      <p:ext uri="{BB962C8B-B14F-4D97-AF65-F5344CB8AC3E}">
        <p14:creationId xmlns:p14="http://schemas.microsoft.com/office/powerpoint/2010/main" val="4116998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B2EE7C-69BE-1D73-6D38-17CC9C331D3A}"/>
              </a:ext>
            </a:extLst>
          </p:cNvPr>
          <p:cNvSpPr>
            <a:spLocks noGrp="1"/>
          </p:cNvSpPr>
          <p:nvPr>
            <p:ph type="title"/>
          </p:nvPr>
        </p:nvSpPr>
        <p:spPr/>
        <p:txBody>
          <a:bodyPr/>
          <a:lstStyle/>
          <a:p>
            <a:r>
              <a:rPr lang="en-US" dirty="0"/>
              <a:t>OIG Toolkits</a:t>
            </a:r>
          </a:p>
        </p:txBody>
      </p:sp>
      <p:pic>
        <p:nvPicPr>
          <p:cNvPr id="2050" name="Picture 2" descr="Medical Record Review Methodology">
            <a:extLst>
              <a:ext uri="{FF2B5EF4-FFF2-40B4-BE49-F238E27FC236}">
                <a16:creationId xmlns:a16="http://schemas.microsoft.com/office/drawing/2014/main" id="{8A09FCC5-EF8D-C7D0-7F2F-93E9612F2A4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4509" y="1477488"/>
            <a:ext cx="4068640" cy="52442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linical Guidance for Identifying Harm">
            <a:extLst>
              <a:ext uri="{FF2B5EF4-FFF2-40B4-BE49-F238E27FC236}">
                <a16:creationId xmlns:a16="http://schemas.microsoft.com/office/drawing/2014/main" id="{15A3E019-4186-07CA-110D-FF146E32D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9187" y="1477489"/>
            <a:ext cx="4068640" cy="5249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194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F4A0-6F65-4908-9771-703C68129E9E}"/>
              </a:ext>
            </a:extLst>
          </p:cNvPr>
          <p:cNvSpPr>
            <a:spLocks noGrp="1"/>
          </p:cNvSpPr>
          <p:nvPr>
            <p:ph type="title"/>
          </p:nvPr>
        </p:nvSpPr>
        <p:spPr>
          <a:solidFill>
            <a:schemeClr val="tx2"/>
          </a:solidFill>
        </p:spPr>
        <p:txBody>
          <a:bodyPr/>
          <a:lstStyle/>
          <a:p>
            <a:r>
              <a:rPr lang="en-US" dirty="0"/>
              <a:t>Ongoing HHS Efforts</a:t>
            </a:r>
          </a:p>
        </p:txBody>
      </p:sp>
      <p:sp>
        <p:nvSpPr>
          <p:cNvPr id="3" name="Content Placeholder 2">
            <a:extLst>
              <a:ext uri="{FF2B5EF4-FFF2-40B4-BE49-F238E27FC236}">
                <a16:creationId xmlns:a16="http://schemas.microsoft.com/office/drawing/2014/main" id="{D77A4B1C-B5A8-415B-B12B-7660BC39D0EA}"/>
              </a:ext>
            </a:extLst>
          </p:cNvPr>
          <p:cNvSpPr>
            <a:spLocks noGrp="1"/>
          </p:cNvSpPr>
          <p:nvPr>
            <p:ph idx="1"/>
          </p:nvPr>
        </p:nvSpPr>
        <p:spPr>
          <a:xfrm>
            <a:off x="-1" y="1828801"/>
            <a:ext cx="7356297" cy="5029198"/>
          </a:xfrm>
        </p:spPr>
        <p:txBody>
          <a:bodyPr vert="horz" lIns="457200" tIns="182880" rIns="182880" bIns="228600" rtlCol="0" anchor="t">
            <a:noAutofit/>
          </a:bodyPr>
          <a:lstStyle/>
          <a:p>
            <a:pPr marL="571500" indent="-571500">
              <a:spcAft>
                <a:spcPts val="1800"/>
              </a:spcAft>
              <a:buClr>
                <a:schemeClr val="bg1"/>
              </a:buClr>
              <a:buSzPct val="100000"/>
              <a:buFont typeface="Arial" panose="020B0604020202020204" pitchFamily="34" charset="0"/>
              <a:buChar char="•"/>
            </a:pPr>
            <a:r>
              <a:rPr lang="en-US" sz="2800" dirty="0">
                <a:solidFill>
                  <a:schemeClr val="bg1"/>
                </a:solidFill>
              </a:rPr>
              <a:t>AHRQ launched the National Action Alliance To Advance Patient Safety.</a:t>
            </a:r>
          </a:p>
          <a:p>
            <a:pPr marL="571500" indent="-571500">
              <a:spcAft>
                <a:spcPts val="1800"/>
              </a:spcAft>
              <a:buClr>
                <a:schemeClr val="bg1"/>
              </a:buClr>
              <a:buSzPct val="100000"/>
              <a:buFont typeface="Arial" panose="020B0604020202020204" pitchFamily="34" charset="0"/>
              <a:buChar char="•"/>
            </a:pPr>
            <a:r>
              <a:rPr lang="en-US" sz="2800" dirty="0">
                <a:solidFill>
                  <a:schemeClr val="bg1"/>
                </a:solidFill>
              </a:rPr>
              <a:t>CMS released new guidance for surveyors to assess hospital compliance to track and monitor patient harm.</a:t>
            </a:r>
          </a:p>
          <a:p>
            <a:pPr marL="571500" indent="-571500">
              <a:spcAft>
                <a:spcPts val="1800"/>
              </a:spcAft>
              <a:buClr>
                <a:schemeClr val="bg1"/>
              </a:buClr>
              <a:buSzPct val="100000"/>
              <a:buFont typeface="Arial" panose="020B0604020202020204" pitchFamily="34" charset="0"/>
              <a:buChar char="•"/>
            </a:pPr>
            <a:r>
              <a:rPr lang="en-US" sz="2800" dirty="0">
                <a:solidFill>
                  <a:schemeClr val="bg1"/>
                </a:solidFill>
              </a:rPr>
              <a:t>CMS developed a new Patient Safety Structural measure for hospitals.</a:t>
            </a:r>
          </a:p>
        </p:txBody>
      </p:sp>
      <p:sp>
        <p:nvSpPr>
          <p:cNvPr id="7" name="Rectangle 6">
            <a:extLst>
              <a:ext uri="{FF2B5EF4-FFF2-40B4-BE49-F238E27FC236}">
                <a16:creationId xmlns:a16="http://schemas.microsoft.com/office/drawing/2014/main" id="{106215D8-551F-EFBE-396E-9D9389010DC6}"/>
              </a:ext>
            </a:extLst>
          </p:cNvPr>
          <p:cNvSpPr/>
          <p:nvPr/>
        </p:nvSpPr>
        <p:spPr>
          <a:xfrm>
            <a:off x="7356296" y="1828801"/>
            <a:ext cx="4554967" cy="47885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567EFB-C9C4-940F-A816-5AD173131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9990" y="2044558"/>
            <a:ext cx="4179254" cy="1075751"/>
          </a:xfrm>
          <a:prstGeom prst="rect">
            <a:avLst/>
          </a:prstGeom>
          <a:solidFill>
            <a:schemeClr val="tx2">
              <a:alpha val="0"/>
            </a:schemeClr>
          </a:solidFill>
        </p:spPr>
      </p:pic>
      <p:pic>
        <p:nvPicPr>
          <p:cNvPr id="5" name="Picture 4" descr="A person standing at a podium&#10;&#10;Description automatically generated with medium confidence">
            <a:extLst>
              <a:ext uri="{FF2B5EF4-FFF2-40B4-BE49-F238E27FC236}">
                <a16:creationId xmlns:a16="http://schemas.microsoft.com/office/drawing/2014/main" id="{0E97E749-5204-20EB-64F7-04F538F90E4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9000"/>
                    </a14:imgEffect>
                    <a14:imgEffect>
                      <a14:brightnessContrast bright="22000" contrast="-1000"/>
                    </a14:imgEffect>
                  </a14:imgLayer>
                </a14:imgProps>
              </a:ext>
              <a:ext uri="{28A0092B-C50C-407E-A947-70E740481C1C}">
                <a14:useLocalDpi xmlns:a14="http://schemas.microsoft.com/office/drawing/2010/main" val="0"/>
              </a:ext>
            </a:extLst>
          </a:blip>
          <a:stretch>
            <a:fillRect/>
          </a:stretch>
        </p:blipFill>
        <p:spPr>
          <a:xfrm>
            <a:off x="7509990" y="3268980"/>
            <a:ext cx="4179253" cy="3131820"/>
          </a:xfrm>
          <a:prstGeom prst="rect">
            <a:avLst/>
          </a:prstGeom>
        </p:spPr>
      </p:pic>
    </p:spTree>
    <p:extLst>
      <p:ext uri="{BB962C8B-B14F-4D97-AF65-F5344CB8AC3E}">
        <p14:creationId xmlns:p14="http://schemas.microsoft.com/office/powerpoint/2010/main" val="197059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E486B-9ED4-75FA-1B0E-4F17564E6EDE}"/>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latin typeface="+mj-lt"/>
                <a:ea typeface="+mj-ea"/>
                <a:cs typeface="+mj-cs"/>
              </a:rPr>
              <a:t>https:/oig.hhs.gov</a:t>
            </a:r>
          </a:p>
        </p:txBody>
      </p:sp>
      <p:pic>
        <p:nvPicPr>
          <p:cNvPr id="5" name="Content Placeholder 4" descr="Graphical user interface, website&#10;&#10;Description automatically generated">
            <a:extLst>
              <a:ext uri="{FF2B5EF4-FFF2-40B4-BE49-F238E27FC236}">
                <a16:creationId xmlns:a16="http://schemas.microsoft.com/office/drawing/2014/main" id="{1B734A48-91A6-5A2D-D3F7-17AE248351AF}"/>
              </a:ext>
            </a:extLst>
          </p:cNvPr>
          <p:cNvPicPr>
            <a:picLocks noGrp="1" noChangeAspect="1"/>
          </p:cNvPicPr>
          <p:nvPr>
            <p:ph idx="1"/>
          </p:nvPr>
        </p:nvPicPr>
        <p:blipFill>
          <a:blip r:embed="rId2"/>
          <a:stretch>
            <a:fillRect/>
          </a:stretch>
        </p:blipFill>
        <p:spPr>
          <a:xfrm>
            <a:off x="1480929" y="1675227"/>
            <a:ext cx="8776976" cy="5156473"/>
          </a:xfrm>
          <a:prstGeom prst="rect">
            <a:avLst/>
          </a:prstGeom>
        </p:spPr>
      </p:pic>
    </p:spTree>
    <p:extLst>
      <p:ext uri="{BB962C8B-B14F-4D97-AF65-F5344CB8AC3E}">
        <p14:creationId xmlns:p14="http://schemas.microsoft.com/office/powerpoint/2010/main" val="2806809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tethoscope on a white coat">
            <a:extLst>
              <a:ext uri="{FF2B5EF4-FFF2-40B4-BE49-F238E27FC236}">
                <a16:creationId xmlns:a16="http://schemas.microsoft.com/office/drawing/2014/main" id="{467A5066-7297-D936-3F3F-2E28C76D85D3}"/>
              </a:ext>
            </a:extLst>
          </p:cNvPr>
          <p:cNvPicPr>
            <a:picLocks noGrp="1" noChangeAspect="1"/>
          </p:cNvPicPr>
          <p:nvPr>
            <p:ph idx="1"/>
          </p:nvPr>
        </p:nvPicPr>
        <p:blipFill>
          <a:blip r:embed="rId2"/>
          <a:srcRect t="13328" r="9091"/>
          <a:stretch/>
        </p:blipFill>
        <p:spPr>
          <a:xfrm>
            <a:off x="20" y="10"/>
            <a:ext cx="12191981" cy="6857990"/>
          </a:xfrm>
          <a:prstGeom prst="rect">
            <a:avLst/>
          </a:prstGeom>
        </p:spPr>
      </p:pic>
      <p:sp>
        <p:nvSpPr>
          <p:cNvPr id="14" name="Rectangle 1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51A533C-6877-77E9-7BA1-0B4C750EBE97}"/>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a:solidFill>
                  <a:schemeClr val="bg1"/>
                </a:solidFill>
                <a:latin typeface="+mj-lt"/>
                <a:ea typeface="+mj-ea"/>
                <a:cs typeface="+mj-cs"/>
              </a:rPr>
              <a:t>Thank you!</a:t>
            </a:r>
          </a:p>
        </p:txBody>
      </p:sp>
      <p:sp>
        <p:nvSpPr>
          <p:cNvPr id="16" name="Rectangle: Rounded Corners 1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AE3AF00-6D78-B136-4343-0CC1D4377FC0}"/>
              </a:ext>
            </a:extLst>
          </p:cNvPr>
          <p:cNvSpPr txBox="1"/>
          <p:nvPr/>
        </p:nvSpPr>
        <p:spPr>
          <a:xfrm>
            <a:off x="404553" y="5624945"/>
            <a:ext cx="9078562" cy="592975"/>
          </a:xfrm>
          <a:prstGeom prst="rect">
            <a:avLst/>
          </a:prstGeom>
        </p:spPr>
        <p:txBody>
          <a:bodyPr vert="horz" lIns="91440" tIns="45720" rIns="91440" bIns="45720" rtlCol="0" anchor="ctr">
            <a:normAutofit/>
          </a:bodyPr>
          <a:lstStyle/>
          <a:p>
            <a:pPr>
              <a:lnSpc>
                <a:spcPct val="90000"/>
              </a:lnSpc>
              <a:spcBef>
                <a:spcPts val="1000"/>
              </a:spcBef>
            </a:pPr>
            <a:r>
              <a:rPr lang="en-US" sz="2400" dirty="0">
                <a:solidFill>
                  <a:schemeClr val="bg1"/>
                </a:solidFill>
              </a:rPr>
              <a:t>Contact me at:  Amy.Ashcraft@OIG.HHS.GOV</a:t>
            </a:r>
          </a:p>
        </p:txBody>
      </p:sp>
    </p:spTree>
    <p:extLst>
      <p:ext uri="{BB962C8B-B14F-4D97-AF65-F5344CB8AC3E}">
        <p14:creationId xmlns:p14="http://schemas.microsoft.com/office/powerpoint/2010/main" val="3061561779"/>
      </p:ext>
    </p:extLst>
  </p:cSld>
  <p:clrMapOvr>
    <a:masterClrMapping/>
  </p:clrMapOvr>
</p:sld>
</file>

<file path=ppt/theme/theme1.xml><?xml version="1.0" encoding="utf-8"?>
<a:theme xmlns:a="http://schemas.openxmlformats.org/drawingml/2006/main" name="Principal - Dark Blue">
  <a:themeElements>
    <a:clrScheme name="OEI Color Palette - 508 compliant">
      <a:dk1>
        <a:sysClr val="windowText" lastClr="000000"/>
      </a:dk1>
      <a:lt1>
        <a:sysClr val="window" lastClr="FFFFFF"/>
      </a:lt1>
      <a:dk2>
        <a:srgbClr val="0A4A77"/>
      </a:dk2>
      <a:lt2>
        <a:srgbClr val="BFBFBF"/>
      </a:lt2>
      <a:accent1>
        <a:srgbClr val="047CA4"/>
      </a:accent1>
      <a:accent2>
        <a:srgbClr val="0D2950"/>
      </a:accent2>
      <a:accent3>
        <a:srgbClr val="8CB215"/>
      </a:accent3>
      <a:accent4>
        <a:srgbClr val="FF7B21"/>
      </a:accent4>
      <a:accent5>
        <a:srgbClr val="FFCA0A"/>
      </a:accent5>
      <a:accent6>
        <a:srgbClr val="5F0149"/>
      </a:accent6>
      <a:hlink>
        <a:srgbClr val="047CA4"/>
      </a:hlink>
      <a:folHlink>
        <a:srgbClr val="954F7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ondary - Navy">
  <a:themeElements>
    <a:clrScheme name="OEI Color Palette - 508 compliant">
      <a:dk1>
        <a:sysClr val="windowText" lastClr="000000"/>
      </a:dk1>
      <a:lt1>
        <a:sysClr val="window" lastClr="FFFFFF"/>
      </a:lt1>
      <a:dk2>
        <a:srgbClr val="0A4A77"/>
      </a:dk2>
      <a:lt2>
        <a:srgbClr val="BFBFBF"/>
      </a:lt2>
      <a:accent1>
        <a:srgbClr val="047CA4"/>
      </a:accent1>
      <a:accent2>
        <a:srgbClr val="0D2950"/>
      </a:accent2>
      <a:accent3>
        <a:srgbClr val="8CB215"/>
      </a:accent3>
      <a:accent4>
        <a:srgbClr val="FF7B21"/>
      </a:accent4>
      <a:accent5>
        <a:srgbClr val="FFCA0A"/>
      </a:accent5>
      <a:accent6>
        <a:srgbClr val="5F0149"/>
      </a:accent6>
      <a:hlink>
        <a:srgbClr val="047CA4"/>
      </a:hlink>
      <a:folHlink>
        <a:srgbClr val="954F7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upporting - Green">
  <a:themeElements>
    <a:clrScheme name="OEI Color Palette">
      <a:dk1>
        <a:sysClr val="windowText" lastClr="000000"/>
      </a:dk1>
      <a:lt1>
        <a:sysClr val="window" lastClr="FFFFFF"/>
      </a:lt1>
      <a:dk2>
        <a:srgbClr val="0A4A77"/>
      </a:dk2>
      <a:lt2>
        <a:srgbClr val="BFBFBF"/>
      </a:lt2>
      <a:accent1>
        <a:srgbClr val="00A5CF"/>
      </a:accent1>
      <a:accent2>
        <a:srgbClr val="0D2950"/>
      </a:accent2>
      <a:accent3>
        <a:srgbClr val="8CB215"/>
      </a:accent3>
      <a:accent4>
        <a:srgbClr val="FF7B21"/>
      </a:accent4>
      <a:accent5>
        <a:srgbClr val="FFCA0A"/>
      </a:accent5>
      <a:accent6>
        <a:srgbClr val="5F0149"/>
      </a:accent6>
      <a:hlink>
        <a:srgbClr val="00A5CF"/>
      </a:hlink>
      <a:folHlink>
        <a:srgbClr val="954F7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upporting - Purple">
  <a:themeElements>
    <a:clrScheme name="OEI Color Palette - 508 compliant">
      <a:dk1>
        <a:sysClr val="windowText" lastClr="000000"/>
      </a:dk1>
      <a:lt1>
        <a:sysClr val="window" lastClr="FFFFFF"/>
      </a:lt1>
      <a:dk2>
        <a:srgbClr val="0A4A77"/>
      </a:dk2>
      <a:lt2>
        <a:srgbClr val="BFBFBF"/>
      </a:lt2>
      <a:accent1>
        <a:srgbClr val="047CA4"/>
      </a:accent1>
      <a:accent2>
        <a:srgbClr val="0D2950"/>
      </a:accent2>
      <a:accent3>
        <a:srgbClr val="8CB215"/>
      </a:accent3>
      <a:accent4>
        <a:srgbClr val="FF7B21"/>
      </a:accent4>
      <a:accent5>
        <a:srgbClr val="FFCA0A"/>
      </a:accent5>
      <a:accent6>
        <a:srgbClr val="5F0149"/>
      </a:accent6>
      <a:hlink>
        <a:srgbClr val="047CA4"/>
      </a:hlink>
      <a:folHlink>
        <a:srgbClr val="954F72"/>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IG color palette">
      <a:dk1>
        <a:sysClr val="windowText" lastClr="000000"/>
      </a:dk1>
      <a:lt1>
        <a:sysClr val="window" lastClr="FFFFFF"/>
      </a:lt1>
      <a:dk2>
        <a:srgbClr val="085988"/>
      </a:dk2>
      <a:lt2>
        <a:srgbClr val="E7E6E6"/>
      </a:lt2>
      <a:accent1>
        <a:srgbClr val="00A5CF"/>
      </a:accent1>
      <a:accent2>
        <a:srgbClr val="8CB215"/>
      </a:accent2>
      <a:accent3>
        <a:srgbClr val="FFCA0A"/>
      </a:accent3>
      <a:accent4>
        <a:srgbClr val="5F0149"/>
      </a:accent4>
      <a:accent5>
        <a:srgbClr val="0D2950"/>
      </a:accent5>
      <a:accent6>
        <a:srgbClr val="FF7B21"/>
      </a:accent6>
      <a:hlink>
        <a:srgbClr val="00A5CF"/>
      </a:hlink>
      <a:folHlink>
        <a:srgbClr val="00A5CF"/>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IG color palette">
      <a:dk1>
        <a:sysClr val="windowText" lastClr="000000"/>
      </a:dk1>
      <a:lt1>
        <a:sysClr val="window" lastClr="FFFFFF"/>
      </a:lt1>
      <a:dk2>
        <a:srgbClr val="0A4A77"/>
      </a:dk2>
      <a:lt2>
        <a:srgbClr val="E7E6E6"/>
      </a:lt2>
      <a:accent1>
        <a:srgbClr val="00A5CF"/>
      </a:accent1>
      <a:accent2>
        <a:srgbClr val="8CB215"/>
      </a:accent2>
      <a:accent3>
        <a:srgbClr val="FFCA0A"/>
      </a:accent3>
      <a:accent4>
        <a:srgbClr val="5F0149"/>
      </a:accent4>
      <a:accent5>
        <a:srgbClr val="0D2950"/>
      </a:accent5>
      <a:accent6>
        <a:srgbClr val="FF7B21"/>
      </a:accent6>
      <a:hlink>
        <a:srgbClr val="00A5CF"/>
      </a:hlink>
      <a:folHlink>
        <a:srgbClr val="00A5CF"/>
      </a:folHlink>
    </a:clrScheme>
    <a:fontScheme name="Custom 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DB0EC32FF0449AD952856DC0D0F03" ma:contentTypeVersion="15" ma:contentTypeDescription="Create a new document." ma:contentTypeScope="" ma:versionID="7628f8b5cc27cefcb41f21a37b7a783a">
  <xsd:schema xmlns:xsd="http://www.w3.org/2001/XMLSchema" xmlns:xs="http://www.w3.org/2001/XMLSchema" xmlns:p="http://schemas.microsoft.com/office/2006/metadata/properties" xmlns:ns2="23a1c437-2e36-495d-a015-7da437d60db9" xmlns:ns3="62e08942-e6bc-4527-b4a7-b04f30cebafd" targetNamespace="http://schemas.microsoft.com/office/2006/metadata/properties" ma:root="true" ma:fieldsID="9a31b81aaad5e61f544d57e4d2db5b3e" ns2:_="" ns3:_="">
    <xsd:import namespace="23a1c437-2e36-495d-a015-7da437d60db9"/>
    <xsd:import namespace="62e08942-e6bc-4527-b4a7-b04f30ceb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1c437-2e36-495d-a015-7da437d60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346ad1-6548-48ff-b3a9-da085fcadd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e08942-e6bc-4527-b4a7-b04f30ceb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c55f021-d4a8-4e81-be52-180893b86d31}" ma:internalName="TaxCatchAll" ma:showField="CatchAllData" ma:web="62e08942-e6bc-4527-b4a7-b04f30ceb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2e08942-e6bc-4527-b4a7-b04f30cebafd">
      <UserInfo>
        <DisplayName>ALL OEI</DisplayName>
        <AccountId>1477</AccountId>
        <AccountType/>
      </UserInfo>
    </SharedWithUsers>
    <TaxCatchAll xmlns="62e08942-e6bc-4527-b4a7-b04f30cebafd">
      <Value>1</Value>
    </TaxCatchAll>
    <lcf76f155ced4ddcb4097134ff3c332f xmlns="23a1c437-2e36-495d-a015-7da437d60db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CB2400-20F8-44C8-9CAE-7727EF29A825}"/>
</file>

<file path=customXml/itemProps2.xml><?xml version="1.0" encoding="utf-8"?>
<ds:datastoreItem xmlns:ds="http://schemas.openxmlformats.org/officeDocument/2006/customXml" ds:itemID="{E9494B82-2C88-417B-973B-2597CAC29303}">
  <ds:schemaRefs>
    <ds:schemaRef ds:uri="http://schemas.microsoft.com/sharepoint/v3/contenttype/forms"/>
  </ds:schemaRefs>
</ds:datastoreItem>
</file>

<file path=customXml/itemProps3.xml><?xml version="1.0" encoding="utf-8"?>
<ds:datastoreItem xmlns:ds="http://schemas.openxmlformats.org/officeDocument/2006/customXml" ds:itemID="{65F35C04-BA30-4FCF-A559-DAA74C86DE9A}">
  <ds:schemaRefs>
    <ds:schemaRef ds:uri="0488a510-2377-4629-977d-e00e7b7c5bff"/>
    <ds:schemaRef ds:uri="http://schemas.microsoft.com/office/2006/metadata/properties"/>
    <ds:schemaRef ds:uri="http://www.w3.org/XML/1998/namespace"/>
    <ds:schemaRef ds:uri="http://schemas.microsoft.com/office/2006/documentManagement/types"/>
    <ds:schemaRef ds:uri="http://purl.org/dc/terms/"/>
    <ds:schemaRef ds:uri="http://purl.org/dc/elements/1.1/"/>
    <ds:schemaRef ds:uri="http://purl.org/dc/dcmitype/"/>
    <ds:schemaRef ds:uri="7c6a95bb-b521-4627-a4f8-fcd0ef8c0c19"/>
    <ds:schemaRef ds:uri="http://schemas.openxmlformats.org/package/2006/metadata/core-properties"/>
    <ds:schemaRef ds:uri="http://schemas.microsoft.com/office/infopath/2007/PartnerControls"/>
    <ds:schemaRef ds:uri="f0b9aabb-8224-4754-8798-671dbbd6b1f9"/>
  </ds:schemaRefs>
</ds:datastoreItem>
</file>

<file path=docProps/app.xml><?xml version="1.0" encoding="utf-8"?>
<Properties xmlns="http://schemas.openxmlformats.org/officeDocument/2006/extended-properties" xmlns:vt="http://schemas.openxmlformats.org/officeDocument/2006/docPropsVTypes">
  <TotalTime>13519</TotalTime>
  <Words>818</Words>
  <Application>Microsoft Office PowerPoint</Application>
  <PresentationFormat>Widescreen</PresentationFormat>
  <Paragraphs>103</Paragraphs>
  <Slides>20</Slides>
  <Notes>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Arial</vt:lpstr>
      <vt:lpstr>Segoe UI</vt:lpstr>
      <vt:lpstr>Segoe UI Semibold</vt:lpstr>
      <vt:lpstr>Wingdings</vt:lpstr>
      <vt:lpstr>Principal - Dark Blue</vt:lpstr>
      <vt:lpstr>Secondary - Navy</vt:lpstr>
      <vt:lpstr>Supporting - Green</vt:lpstr>
      <vt:lpstr>Supporting - Purple</vt:lpstr>
      <vt:lpstr>The State of Patient Harm: Insights from the HHS Office of Inspector General</vt:lpstr>
      <vt:lpstr>HHS’s Role in Patient Safety</vt:lpstr>
      <vt:lpstr>How Safe Are Patients?</vt:lpstr>
      <vt:lpstr>OIG Definition – All-Cause Harm</vt:lpstr>
      <vt:lpstr>National Rates of Harm Based on Nationally Representative Medical Record Reviews</vt:lpstr>
      <vt:lpstr>National Rates of Harm Based on Nationally Representative Medical Record Reviews</vt:lpstr>
      <vt:lpstr>1.  What is driving these numbers?  2.  Why didn’t we see improvement?  3.  What else can we do?  </vt:lpstr>
      <vt:lpstr>1.  What is driving these numbers?  2.  Why didn’t we see improvement?  3.  What else can we do?  </vt:lpstr>
      <vt:lpstr>One in Four Hospitalized Medicare Patients Harmed</vt:lpstr>
      <vt:lpstr> Top 5 Reasons for Preventable Events </vt:lpstr>
      <vt:lpstr>1.  What is driving these numbers?  2.  Why didn’t we see improvement?  3.  What else can we do?  </vt:lpstr>
      <vt:lpstr>PowerPoint Presentation</vt:lpstr>
      <vt:lpstr>What kinds of harm do you track?    What do you investigate?</vt:lpstr>
      <vt:lpstr>Incident Reporting &amp; Surveillance</vt:lpstr>
      <vt:lpstr>1.  What is driving these numbers?  2.  Why didn’t we see improvement?  3.  What else can we do?  </vt:lpstr>
      <vt:lpstr>What Can Hospitals Do?</vt:lpstr>
      <vt:lpstr>OIG Toolkits</vt:lpstr>
      <vt:lpstr>Ongoing HHS Efforts</vt:lpstr>
      <vt:lpstr>https:/oig.hhs.gov</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Deck 16x9 Template (widescreen)</dc:title>
  <dc:creator>Hilary.Slover@oig.hhs.gov</dc:creator>
  <cp:lastModifiedBy>Ashcraft, Amy L (OIG/OEI)</cp:lastModifiedBy>
  <cp:revision>22</cp:revision>
  <cp:lastPrinted>2020-01-16T01:08:15Z</cp:lastPrinted>
  <dcterms:created xsi:type="dcterms:W3CDTF">2019-07-09T16:36:46Z</dcterms:created>
  <dcterms:modified xsi:type="dcterms:W3CDTF">2024-08-24T16:28:33Z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0x010100F8EDB0EC32FF0449AD952856DC0D0F03</vt:lpwstr>
  </property>
  <property fmtid="{D5CDD505-2E9C-101B-9397-08002B2CF9AE}" pid="3" name="OIG Tags">
    <vt:lpwstr>1;#Office of Evaluation and Inspections|332ba319-8715-4831-a52c-b55e53d63bf5</vt:lpwstr>
  </property>
  <property fmtid="{D5CDD505-2E9C-101B-9397-08002B2CF9AE}" pid="4" name="Order">
    <vt:r8>194100</vt:r8>
  </property>
  <property fmtid="{D5CDD505-2E9C-101B-9397-08002B2CF9AE}" pid="5" name="MediaServiceImageTags">
    <vt:lpwstr/>
  </property>
</Properties>
</file>