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9.xml" ContentType="application/vnd.openxmlformats-officedocument.presentationml.slide+xml"/>
  <Override PartName="/ppt/presentation.xml" ContentType="application/vnd.openxmlformats-officedocument.presentationml.presentation.main+xml"/>
  <Override PartName="/ppt/slides/slide11.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Layouts/slideLayout13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4.xml" ContentType="application/vnd.openxmlformats-officedocument.presentationml.slideMaster+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Masters/slideMaster13.xml" ContentType="application/vnd.openxmlformats-officedocument.presentationml.slideMaster+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5.xml" ContentType="application/vnd.openxmlformats-officedocument.presentationml.slideMaster+xml"/>
  <Override PartName="/ppt/notesSlides/notesSlide4.xml" ContentType="application/vnd.openxmlformats-officedocument.presentationml.notesSlide+xml"/>
  <Override PartName="/ppt/theme/theme1.xml" ContentType="application/vnd.openxmlformats-officedocument.theme+xml"/>
  <Override PartName="/ppt/theme/theme16.xml" ContentType="application/vnd.openxmlformats-officedocument.theme+xml"/>
  <Override PartName="/ppt/notesMasters/notesMaster1.xml" ContentType="application/vnd.openxmlformats-officedocument.presentationml.notesMaster+xml"/>
  <Override PartName="/ppt/theme/theme14.xml" ContentType="application/vnd.openxmlformats-officedocument.theme+xml"/>
  <Override PartName="/ppt/theme/theme13.xml" ContentType="application/vnd.openxmlformats-officedocument.theme+xml"/>
  <Override PartName="/ppt/theme/theme12.xml" ContentType="application/vnd.openxmlformats-officedocument.theme+xml"/>
  <Override PartName="/ppt/theme/theme11.xml" ContentType="application/vnd.openxmlformats-officedocument.theme+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5.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947" r:id="rId2"/>
    <p:sldMasterId id="2147484115" r:id="rId3"/>
    <p:sldMasterId id="2147484294" r:id="rId4"/>
    <p:sldMasterId id="2147484511" r:id="rId5"/>
    <p:sldMasterId id="2147484621" r:id="rId6"/>
    <p:sldMasterId id="2147484802" r:id="rId7"/>
    <p:sldMasterId id="2147484920" r:id="rId8"/>
    <p:sldMasterId id="2147485507" r:id="rId9"/>
    <p:sldMasterId id="2147485557" r:id="rId10"/>
    <p:sldMasterId id="2147485677" r:id="rId11"/>
    <p:sldMasterId id="2147485767" r:id="rId12"/>
    <p:sldMasterId id="2147485781" r:id="rId13"/>
    <p:sldMasterId id="2147485804" r:id="rId14"/>
    <p:sldMasterId id="2147485828" r:id="rId15"/>
  </p:sldMasterIdLst>
  <p:notesMasterIdLst>
    <p:notesMasterId r:id="rId27"/>
  </p:notesMasterIdLst>
  <p:sldIdLst>
    <p:sldId id="256" r:id="rId16"/>
    <p:sldId id="2140756912" r:id="rId17"/>
    <p:sldId id="2140756829" r:id="rId18"/>
    <p:sldId id="4272" r:id="rId19"/>
    <p:sldId id="3423" r:id="rId20"/>
    <p:sldId id="263" r:id="rId21"/>
    <p:sldId id="2140756901" r:id="rId22"/>
    <p:sldId id="2140756922" r:id="rId23"/>
    <p:sldId id="2140756913" r:id="rId24"/>
    <p:sldId id="369" r:id="rId25"/>
    <p:sldId id="391"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1pPr>
    <a:lvl2pPr marL="0" marR="0" indent="1219261"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2pPr>
    <a:lvl3pPr marL="0" marR="0" indent="2438522"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3pPr>
    <a:lvl4pPr marL="0" marR="0" indent="3657782"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4pPr>
    <a:lvl5pPr marL="0" marR="0" indent="4877044"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5pPr>
    <a:lvl6pPr marL="0" marR="0" indent="6096305"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6pPr>
    <a:lvl7pPr marL="0" marR="0" indent="7315565"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7pPr>
    <a:lvl8pPr marL="0" marR="0" indent="8534827"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8pPr>
    <a:lvl9pPr marL="0" marR="0" indent="9754088"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7F1A"/>
    <a:srgbClr val="007F19"/>
    <a:srgbClr val="D6F3FF"/>
    <a:srgbClr val="D9FFF4"/>
    <a:srgbClr val="08B024"/>
    <a:srgbClr val="0096FF"/>
    <a:srgbClr val="7A81FF"/>
    <a:srgbClr val="00B0F0"/>
    <a:srgbClr val="000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5" autoAdjust="0"/>
    <p:restoredTop sz="73847"/>
  </p:normalViewPr>
  <p:slideViewPr>
    <p:cSldViewPr snapToGrid="0" snapToObjects="1">
      <p:cViewPr varScale="1">
        <p:scale>
          <a:sx n="43" d="100"/>
          <a:sy n="43" d="100"/>
        </p:scale>
        <p:origin x="944" y="248"/>
      </p:cViewPr>
      <p:guideLst>
        <p:guide orient="horz" pos="4320"/>
        <p:guide pos="7680"/>
      </p:guideLst>
    </p:cSldViewPr>
  </p:slideViewPr>
  <p:notesTextViewPr>
    <p:cViewPr>
      <p:scale>
        <a:sx n="195" d="100"/>
        <a:sy n="195" d="100"/>
      </p:scale>
      <p:origin x="0" y="0"/>
    </p:cViewPr>
  </p:notesTextViewPr>
  <p:sorterViewPr>
    <p:cViewPr>
      <p:scale>
        <a:sx n="1" d="1"/>
        <a:sy n="1" d="1"/>
      </p:scale>
      <p:origin x="0" y="-20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slide" Target="slides/slide6.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customXml" Target="../customXml/item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0" name="Shape 70"/>
          <p:cNvSpPr>
            <a:spLocks noGrp="1" noRot="1" noChangeAspect="1"/>
          </p:cNvSpPr>
          <p:nvPr>
            <p:ph type="sldImg"/>
          </p:nvPr>
        </p:nvSpPr>
        <p:spPr>
          <a:xfrm>
            <a:off x="1143000" y="685800"/>
            <a:ext cx="4572000" cy="3429000"/>
          </a:xfrm>
          <a:prstGeom prst="rect">
            <a:avLst/>
          </a:prstGeom>
        </p:spPr>
        <p:txBody>
          <a:bodyPr/>
          <a:lstStyle/>
          <a:p>
            <a:endParaRPr/>
          </a:p>
        </p:txBody>
      </p:sp>
      <p:sp>
        <p:nvSpPr>
          <p:cNvPr id="71" name="Shape 7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637214523"/>
      </p:ext>
    </p:extLst>
  </p:cSld>
  <p:clrMap bg1="lt1" tx1="dk1" bg2="lt2" tx2="dk2" accent1="accent1" accent2="accent2" accent3="accent3" accent4="accent4" accent5="accent5" accent6="accent6" hlink="hlink" folHlink="folHlink"/>
  <p:notesStyle>
    <a:lvl1pPr defTabSz="2438522" latinLnBrk="0">
      <a:defRPr sz="3200">
        <a:latin typeface="+mn-lt"/>
        <a:ea typeface="+mn-ea"/>
        <a:cs typeface="+mn-cs"/>
        <a:sym typeface="Calibri"/>
      </a:defRPr>
    </a:lvl1pPr>
    <a:lvl2pPr indent="228600" defTabSz="2438522" latinLnBrk="0">
      <a:defRPr sz="3200">
        <a:latin typeface="+mn-lt"/>
        <a:ea typeface="+mn-ea"/>
        <a:cs typeface="+mn-cs"/>
        <a:sym typeface="Calibri"/>
      </a:defRPr>
    </a:lvl2pPr>
    <a:lvl3pPr indent="457200" defTabSz="2438522" latinLnBrk="0">
      <a:defRPr sz="3200">
        <a:latin typeface="+mn-lt"/>
        <a:ea typeface="+mn-ea"/>
        <a:cs typeface="+mn-cs"/>
        <a:sym typeface="Calibri"/>
      </a:defRPr>
    </a:lvl3pPr>
    <a:lvl4pPr indent="685800" defTabSz="2438522" latinLnBrk="0">
      <a:defRPr sz="3200">
        <a:latin typeface="+mn-lt"/>
        <a:ea typeface="+mn-ea"/>
        <a:cs typeface="+mn-cs"/>
        <a:sym typeface="Calibri"/>
      </a:defRPr>
    </a:lvl4pPr>
    <a:lvl5pPr indent="914400" defTabSz="2438522" latinLnBrk="0">
      <a:defRPr sz="3200">
        <a:latin typeface="+mn-lt"/>
        <a:ea typeface="+mn-ea"/>
        <a:cs typeface="+mn-cs"/>
        <a:sym typeface="Calibri"/>
      </a:defRPr>
    </a:lvl5pPr>
    <a:lvl6pPr indent="1143000" defTabSz="2438522" latinLnBrk="0">
      <a:defRPr sz="3200">
        <a:latin typeface="+mn-lt"/>
        <a:ea typeface="+mn-ea"/>
        <a:cs typeface="+mn-cs"/>
        <a:sym typeface="Calibri"/>
      </a:defRPr>
    </a:lvl6pPr>
    <a:lvl7pPr indent="1371600" defTabSz="2438522" latinLnBrk="0">
      <a:defRPr sz="3200">
        <a:latin typeface="+mn-lt"/>
        <a:ea typeface="+mn-ea"/>
        <a:cs typeface="+mn-cs"/>
        <a:sym typeface="Calibri"/>
      </a:defRPr>
    </a:lvl7pPr>
    <a:lvl8pPr indent="1600200" defTabSz="2438522" latinLnBrk="0">
      <a:defRPr sz="3200">
        <a:latin typeface="+mn-lt"/>
        <a:ea typeface="+mn-ea"/>
        <a:cs typeface="+mn-cs"/>
        <a:sym typeface="Calibri"/>
      </a:defRPr>
    </a:lvl8pPr>
    <a:lvl9pPr indent="1828800" defTabSz="2438522" latinLnBrk="0">
      <a:defRPr sz="3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Ether was transformative.  We are at an ether moment</a:t>
            </a:r>
          </a:p>
        </p:txBody>
      </p:sp>
    </p:spTree>
    <p:extLst>
      <p:ext uri="{BB962C8B-B14F-4D97-AF65-F5344CB8AC3E}">
        <p14:creationId xmlns:p14="http://schemas.microsoft.com/office/powerpoint/2010/main" val="3897794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445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2438522" eaLnBrk="1" fontAlgn="base" latinLnBrk="0" hangingPunct="1">
              <a:lnSpc>
                <a:spcPct val="100000"/>
              </a:lnSpc>
              <a:spcBef>
                <a:spcPts val="0"/>
              </a:spcBef>
              <a:spcAft>
                <a:spcPts val="0"/>
              </a:spcAft>
              <a:buClrTx/>
              <a:buSzTx/>
              <a:buFontTx/>
              <a:buNone/>
              <a:tabLst/>
              <a:defRPr/>
            </a:pPr>
            <a:r>
              <a:rPr lang="en-US" sz="1800" dirty="0">
                <a:solidFill>
                  <a:srgbClr val="211E1E"/>
                </a:solidFill>
                <a:effectLst/>
                <a:latin typeface="ArialNarrow" panose="020B0604020202020204" pitchFamily="34" charset="0"/>
              </a:rPr>
              <a:t>The introduction of safety standards and improved training has resulted in a reduction in anesthesia-associated mortality from 64/100 000 in the 1940s to 0.4/100 000 in the present. </a:t>
            </a:r>
            <a:endParaRPr lang="en-US" b="0" i="0" u="none" strike="noStrike" dirty="0">
              <a:solidFill>
                <a:srgbClr val="545454"/>
              </a:solidFill>
              <a:effectLst/>
              <a:latin typeface="Lato" panose="020F0502020204030203" pitchFamily="34" charset="0"/>
            </a:endParaRPr>
          </a:p>
          <a:p>
            <a:endParaRPr lang="en-US" dirty="0"/>
          </a:p>
        </p:txBody>
      </p:sp>
    </p:spTree>
    <p:extLst>
      <p:ext uri="{BB962C8B-B14F-4D97-AF65-F5344CB8AC3E}">
        <p14:creationId xmlns:p14="http://schemas.microsoft.com/office/powerpoint/2010/main" val="4216756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Technology organization.  Expect to be involved in advocacy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1,000,000 website visitors per year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Conservatively, Our newsletter reaches more than 650,000 of the world’s estimated 850,000 anesthesiologists and other anesthesia professionals.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4DC04-5B6C-C345-841D-D74F95487D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sym typeface="Arial"/>
            </a:endParaRPr>
          </a:p>
        </p:txBody>
      </p:sp>
    </p:spTree>
    <p:extLst>
      <p:ext uri="{BB962C8B-B14F-4D97-AF65-F5344CB8AC3E}">
        <p14:creationId xmlns:p14="http://schemas.microsoft.com/office/powerpoint/2010/main" val="1201263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2438522" eaLnBrk="1" fontAlgn="auto" latinLnBrk="0" hangingPunct="1">
              <a:lnSpc>
                <a:spcPct val="100000"/>
              </a:lnSpc>
              <a:spcBef>
                <a:spcPts val="0"/>
              </a:spcBef>
              <a:spcAft>
                <a:spcPts val="0"/>
              </a:spcAft>
              <a:buClrTx/>
              <a:buSzTx/>
              <a:buFontTx/>
              <a:buNone/>
              <a:tabLst/>
              <a:defRPr/>
            </a:pPr>
            <a:endParaRPr lang="en-US" sz="3200" dirty="0">
              <a:effectLst/>
              <a:latin typeface="+mn-lt"/>
              <a:ea typeface="+mn-ea"/>
              <a:cs typeface="+mn-cs"/>
              <a:sym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1C1E7D-6BE4-1D4C-AC61-81DC7FA3BD60}" type="slidenum">
              <a:rPr kumimoji="0" lang="en-US" sz="1200" b="0" i="0" u="none" strike="noStrike" kern="1200" cap="none" spc="0" normalizeH="0" baseline="0" noProof="0" smtClean="0">
                <a:ln>
                  <a:noFill/>
                </a:ln>
                <a:solidFill>
                  <a:prstClr val="black"/>
                </a:solidFill>
                <a:effectLst/>
                <a:uLnTx/>
                <a:uFillTx/>
                <a:latin typeface="Calibri"/>
                <a:ea typeface="+mn-ea"/>
                <a:cs typeface="Calibri"/>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Calibri"/>
              <a:sym typeface="Arial"/>
            </a:endParaRPr>
          </a:p>
        </p:txBody>
      </p:sp>
    </p:spTree>
    <p:extLst>
      <p:ext uri="{BB962C8B-B14F-4D97-AF65-F5344CB8AC3E}">
        <p14:creationId xmlns:p14="http://schemas.microsoft.com/office/powerpoint/2010/main" val="3706051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5047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r>
              <a:rPr lang="en-US" dirty="0"/>
              <a:t>I spend my time right next to the patient with an immense amount of data every moment which require smart decision.  How can I make smarter decisions?</a:t>
            </a:r>
          </a:p>
          <a:p>
            <a:endParaRPr lang="en-US" dirty="0"/>
          </a:p>
          <a:p>
            <a:r>
              <a:rPr lang="en-US" dirty="0"/>
              <a:t>It’s an ether moment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4DC04-5B6C-C345-841D-D74F95487D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sym typeface="Arial"/>
            </a:endParaRPr>
          </a:p>
        </p:txBody>
      </p:sp>
    </p:spTree>
    <p:extLst>
      <p:ext uri="{BB962C8B-B14F-4D97-AF65-F5344CB8AC3E}">
        <p14:creationId xmlns:p14="http://schemas.microsoft.com/office/powerpoint/2010/main" val="410651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4DC04-5B6C-C345-841D-D74F95487D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sym typeface="Arial"/>
            </a:endParaRPr>
          </a:p>
        </p:txBody>
      </p:sp>
    </p:spTree>
    <p:extLst>
      <p:ext uri="{BB962C8B-B14F-4D97-AF65-F5344CB8AC3E}">
        <p14:creationId xmlns:p14="http://schemas.microsoft.com/office/powerpoint/2010/main" val="3883578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2438522" eaLnBrk="1" fontAlgn="auto" latinLnBrk="0" hangingPunct="1">
              <a:lnSpc>
                <a:spcPct val="100000"/>
              </a:lnSpc>
              <a:spcBef>
                <a:spcPts val="0"/>
              </a:spcBef>
              <a:spcAft>
                <a:spcPts val="0"/>
              </a:spcAft>
              <a:buClrTx/>
              <a:buSzTx/>
              <a:buFontTx/>
              <a:buNone/>
              <a:tabLst/>
              <a:defRPr/>
            </a:pPr>
            <a:r>
              <a:rPr lang="en-US" sz="1800" dirty="0">
                <a:effectLst/>
                <a:latin typeface="AdvCaeciliaRm"/>
              </a:rPr>
              <a:t>Address points of failure.</a:t>
            </a:r>
          </a:p>
          <a:p>
            <a:pPr marL="0" marR="0" lvl="0" indent="0" defTabSz="2438522" eaLnBrk="1" fontAlgn="auto" latinLnBrk="0" hangingPunct="1">
              <a:lnSpc>
                <a:spcPct val="100000"/>
              </a:lnSpc>
              <a:spcBef>
                <a:spcPts val="0"/>
              </a:spcBef>
              <a:spcAft>
                <a:spcPts val="0"/>
              </a:spcAft>
              <a:buClrTx/>
              <a:buSzTx/>
              <a:buFontTx/>
              <a:buNone/>
              <a:tabLst/>
              <a:defRPr/>
            </a:pPr>
            <a:endParaRPr lang="en-US" sz="1800" dirty="0">
              <a:effectLst/>
              <a:latin typeface="AdvCaeciliaRm"/>
            </a:endParaRPr>
          </a:p>
          <a:p>
            <a:pPr marL="0" marR="0" lvl="0" indent="0" defTabSz="2438522" eaLnBrk="1" fontAlgn="auto" latinLnBrk="0" hangingPunct="1">
              <a:lnSpc>
                <a:spcPct val="100000"/>
              </a:lnSpc>
              <a:spcBef>
                <a:spcPts val="0"/>
              </a:spcBef>
              <a:spcAft>
                <a:spcPts val="0"/>
              </a:spcAft>
              <a:buClrTx/>
              <a:buSzTx/>
              <a:buFontTx/>
              <a:buNone/>
              <a:tabLst/>
              <a:defRPr/>
            </a:pPr>
            <a:r>
              <a:rPr lang="en-US" sz="1800" dirty="0">
                <a:effectLst/>
                <a:latin typeface="AdvCaeciliaRm"/>
              </a:rPr>
              <a:t>Modern untethered wearable systems can now continuously evaluate a combination of physiologic variables such as BP, HR and rhythm, oxygen saturation, ventilatory frequency, temperature, activity, body position, and location in ward patients. This real-time patient information from ward monitoring along with other patient-specific clinical information (electronic record, laboratory results) goes to an artificial intelligence engine that will identify patients (perhaps 10%) who are currently at risk and project information about these selected patients to a command </a:t>
            </a:r>
            <a:r>
              <a:rPr lang="en-US" sz="1800" dirty="0" err="1">
                <a:effectLst/>
                <a:latin typeface="AdvCaeciliaRm"/>
              </a:rPr>
              <a:t>centre</a:t>
            </a:r>
            <a:r>
              <a:rPr lang="en-US" sz="1800" dirty="0">
                <a:effectLst/>
                <a:latin typeface="AdvCaeciliaRm"/>
              </a:rPr>
              <a:t> clinician for review. After review, the clinician alerts the ward team to patients who need attention. Our expectation is that timely identification of high-risk patients will allow clinicians to anticipate serious complications and intervene to prevent them, rather than trying to rescue patients thereafter. The overall goal is to go beyond rescuing patients who suffer major complications, and instead to anticipate and prevent such complications. </a:t>
            </a:r>
            <a:endParaRPr lang="en-US" dirty="0"/>
          </a:p>
          <a:p>
            <a:endParaRPr lang="en-US" dirty="0"/>
          </a:p>
        </p:txBody>
      </p:sp>
    </p:spTree>
    <p:extLst>
      <p:ext uri="{BB962C8B-B14F-4D97-AF65-F5344CB8AC3E}">
        <p14:creationId xmlns:p14="http://schemas.microsoft.com/office/powerpoint/2010/main" val="3390732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Key message</a:t>
            </a:r>
          </a:p>
        </p:txBody>
      </p:sp>
    </p:spTree>
    <p:extLst>
      <p:ext uri="{BB962C8B-B14F-4D97-AF65-F5344CB8AC3E}">
        <p14:creationId xmlns:p14="http://schemas.microsoft.com/office/powerpoint/2010/main" val="1626074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Users/j.kelstrom/Desktop/ASA%20Logo%20no%20globe.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Freeform 4"/>
          <p:cNvSpPr/>
          <p:nvPr userDrawn="1"/>
        </p:nvSpPr>
        <p:spPr>
          <a:xfrm>
            <a:off x="-25400" y="-38101"/>
            <a:ext cx="24434800" cy="4305302"/>
          </a:xfrm>
          <a:custGeom>
            <a:avLst/>
            <a:gdLst>
              <a:gd name="connsiteX0" fmla="*/ 9769 w 9163538"/>
              <a:gd name="connsiteY0" fmla="*/ 19538 h 1748692"/>
              <a:gd name="connsiteX1" fmla="*/ 9163538 w 9163538"/>
              <a:gd name="connsiteY1" fmla="*/ 0 h 1748692"/>
              <a:gd name="connsiteX2" fmla="*/ 9163538 w 9163538"/>
              <a:gd name="connsiteY2" fmla="*/ 1748692 h 1748692"/>
              <a:gd name="connsiteX3" fmla="*/ 0 w 9163538"/>
              <a:gd name="connsiteY3" fmla="*/ 1191846 h 1748692"/>
              <a:gd name="connsiteX4" fmla="*/ 9769 w 9163538"/>
              <a:gd name="connsiteY4" fmla="*/ 19538 h 174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3538" h="1748692">
                <a:moveTo>
                  <a:pt x="9769" y="19538"/>
                </a:moveTo>
                <a:lnTo>
                  <a:pt x="9163538" y="0"/>
                </a:lnTo>
                <a:lnTo>
                  <a:pt x="9163538" y="1748692"/>
                </a:lnTo>
                <a:lnTo>
                  <a:pt x="0" y="1191846"/>
                </a:lnTo>
                <a:cubicBezTo>
                  <a:pt x="3256" y="791307"/>
                  <a:pt x="6513" y="390769"/>
                  <a:pt x="9769" y="19538"/>
                </a:cubicBezTo>
                <a:close/>
              </a:path>
            </a:pathLst>
          </a:custGeom>
          <a:solidFill>
            <a:srgbClr val="00549F"/>
          </a:solidFill>
          <a:ln>
            <a:noFill/>
          </a:ln>
        </p:spPr>
        <p:style>
          <a:lnRef idx="1">
            <a:schemeClr val="accent1"/>
          </a:lnRef>
          <a:fillRef idx="3">
            <a:schemeClr val="accent1"/>
          </a:fillRef>
          <a:effectRef idx="2">
            <a:schemeClr val="accent1"/>
          </a:effectRef>
          <a:fontRef idx="minor">
            <a:schemeClr val="lt1"/>
          </a:fontRef>
        </p:style>
        <p:txBody>
          <a:bodyPr lIns="182828" tIns="91414" rIns="182828" bIns="91414" anchor="ctr"/>
          <a:lstStyle/>
          <a:p>
            <a:pPr algn="ctr">
              <a:defRPr/>
            </a:pPr>
            <a:endParaRPr lang="en-US" sz="3600">
              <a:solidFill>
                <a:prstClr val="white"/>
              </a:solidFill>
              <a:latin typeface="Calibri"/>
            </a:endParaRPr>
          </a:p>
        </p:txBody>
      </p:sp>
      <p:pic>
        <p:nvPicPr>
          <p:cNvPr id="6" name="ASA Logo no globe.png" descr="/Users/j.kelstrom/Desktop/ASA Logo no globe.png"/>
          <p:cNvPicPr>
            <a:picLocks noChangeAspect="1"/>
          </p:cNvPicPr>
          <p:nvPr userDrawn="1"/>
        </p:nvPicPr>
        <p:blipFill>
          <a:blip r:embed="rId2" r:link="rId3" cstate="screen">
            <a:extLst>
              <a:ext uri="{28A0092B-C50C-407E-A947-70E740481C1C}">
                <a14:useLocalDpi xmlns:a14="http://schemas.microsoft.com/office/drawing/2010/main"/>
              </a:ext>
            </a:extLst>
          </a:blip>
          <a:srcRect/>
          <a:stretch>
            <a:fillRect/>
          </a:stretch>
        </p:blipFill>
        <p:spPr bwMode="auto">
          <a:xfrm>
            <a:off x="14655871" y="1371617"/>
            <a:ext cx="8712200" cy="13176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1219200" y="4876853"/>
            <a:ext cx="21945600" cy="1720850"/>
          </a:xfrm>
        </p:spPr>
        <p:txBody>
          <a:bodyPr>
            <a:normAutofit/>
          </a:bodyPr>
          <a:lstStyle>
            <a:lvl1pPr>
              <a:defRPr sz="6000" b="1">
                <a:solidFill>
                  <a:srgbClr val="5A87C5"/>
                </a:solidFill>
              </a:defRPr>
            </a:lvl1pPr>
          </a:lstStyle>
          <a:p>
            <a:r>
              <a:rPr lang="en-US"/>
              <a:t>Click to edit Master title style</a:t>
            </a:r>
          </a:p>
        </p:txBody>
      </p:sp>
      <p:sp>
        <p:nvSpPr>
          <p:cNvPr id="3" name="Subtitle 2"/>
          <p:cNvSpPr>
            <a:spLocks noGrp="1"/>
          </p:cNvSpPr>
          <p:nvPr>
            <p:ph type="subTitle" idx="1"/>
          </p:nvPr>
        </p:nvSpPr>
        <p:spPr>
          <a:xfrm>
            <a:off x="1219200" y="6553200"/>
            <a:ext cx="21945600" cy="1219200"/>
          </a:xfrm>
        </p:spPr>
        <p:txBody>
          <a:bodyPr/>
          <a:lstStyle>
            <a:lvl1pPr marL="0" indent="0" algn="l">
              <a:buNone/>
              <a:defRPr>
                <a:solidFill>
                  <a:schemeClr val="tx1">
                    <a:tint val="75000"/>
                  </a:schemeClr>
                </a:solidFill>
              </a:defRPr>
            </a:lvl1pPr>
            <a:lvl2pPr marL="914142" indent="0" algn="ctr">
              <a:buNone/>
              <a:defRPr>
                <a:solidFill>
                  <a:schemeClr val="tx1">
                    <a:tint val="75000"/>
                  </a:schemeClr>
                </a:solidFill>
              </a:defRPr>
            </a:lvl2pPr>
            <a:lvl3pPr marL="1828278" indent="0" algn="ctr">
              <a:buNone/>
              <a:defRPr>
                <a:solidFill>
                  <a:schemeClr val="tx1">
                    <a:tint val="75000"/>
                  </a:schemeClr>
                </a:solidFill>
              </a:defRPr>
            </a:lvl3pPr>
            <a:lvl4pPr marL="2742418" indent="0" algn="ctr">
              <a:buNone/>
              <a:defRPr>
                <a:solidFill>
                  <a:schemeClr val="tx1">
                    <a:tint val="75000"/>
                  </a:schemeClr>
                </a:solidFill>
              </a:defRPr>
            </a:lvl4pPr>
            <a:lvl5pPr marL="3656556" indent="0" algn="ctr">
              <a:buNone/>
              <a:defRPr>
                <a:solidFill>
                  <a:schemeClr val="tx1">
                    <a:tint val="75000"/>
                  </a:schemeClr>
                </a:solidFill>
              </a:defRPr>
            </a:lvl5pPr>
            <a:lvl6pPr marL="4570696" indent="0" algn="ctr">
              <a:buNone/>
              <a:defRPr>
                <a:solidFill>
                  <a:schemeClr val="tx1">
                    <a:tint val="75000"/>
                  </a:schemeClr>
                </a:solidFill>
              </a:defRPr>
            </a:lvl6pPr>
            <a:lvl7pPr marL="5484838" indent="0" algn="ctr">
              <a:buNone/>
              <a:defRPr>
                <a:solidFill>
                  <a:schemeClr val="tx1">
                    <a:tint val="75000"/>
                  </a:schemeClr>
                </a:solidFill>
              </a:defRPr>
            </a:lvl7pPr>
            <a:lvl8pPr marL="6398976" indent="0" algn="ctr">
              <a:buNone/>
              <a:defRPr>
                <a:solidFill>
                  <a:schemeClr val="tx1">
                    <a:tint val="75000"/>
                  </a:schemeClr>
                </a:solidFill>
              </a:defRPr>
            </a:lvl8pPr>
            <a:lvl9pPr marL="73131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79529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solidFill>
                  <a:srgbClr val="5A87C5"/>
                </a:solidFill>
                <a:latin typeface="ITC Franklin Gothic Std Med"/>
                <a:cs typeface="ITC Franklin Gothic Std Med"/>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92606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solidFill>
                  <a:srgbClr val="5A87C5"/>
                </a:solidFill>
                <a:latin typeface="ITC Franklin Gothic Std Med"/>
                <a:cs typeface="ITC Franklin Gothic Std Med"/>
              </a:defRPr>
            </a:lvl1pPr>
          </a:lstStyle>
          <a:p>
            <a:r>
              <a:rPr lang="en-US"/>
              <a:t>Click to edit Master title style</a:t>
            </a:r>
            <a:endParaRPr lang="en-US" dirty="0"/>
          </a:p>
        </p:txBody>
      </p:sp>
      <p:sp>
        <p:nvSpPr>
          <p:cNvPr id="3" name="Content Placeholder 2"/>
          <p:cNvSpPr>
            <a:spLocks noGrp="1"/>
          </p:cNvSpPr>
          <p:nvPr>
            <p:ph sz="half" idx="1"/>
          </p:nvPr>
        </p:nvSpPr>
        <p:spPr>
          <a:xfrm>
            <a:off x="1219200" y="3200411"/>
            <a:ext cx="10769600" cy="9051926"/>
          </a:xfrm>
        </p:spPr>
        <p:txBody>
          <a:bodyPr/>
          <a:lstStyle>
            <a:lvl1pPr>
              <a:defRPr sz="4800"/>
            </a:lvl1pPr>
            <a:lvl2pPr>
              <a:defRPr sz="4800"/>
            </a:lvl2pPr>
            <a:lvl3pPr>
              <a:defRPr sz="48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12395200" y="3200411"/>
            <a:ext cx="10769600" cy="9051926"/>
          </a:xfrm>
        </p:spPr>
        <p:txBody>
          <a:bodyPr/>
          <a:lstStyle>
            <a:lvl1pPr>
              <a:defRPr sz="4800"/>
            </a:lvl1pPr>
            <a:lvl2pPr>
              <a:defRPr sz="4800"/>
            </a:lvl2pPr>
            <a:lvl3pPr>
              <a:defRPr sz="4800"/>
            </a:lvl3pPr>
            <a:lvl4pPr>
              <a:defRPr sz="4800"/>
            </a:lvl4pPr>
            <a:lvl5pPr>
              <a:defRPr sz="48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04824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solidFill>
                  <a:srgbClr val="5A87C5"/>
                </a:solidFill>
                <a:latin typeface="ITC Franklin Gothic Std Med"/>
                <a:cs typeface="ITC Franklin Gothic Std Med"/>
              </a:defRPr>
            </a:lvl1pPr>
          </a:lstStyle>
          <a:p>
            <a:r>
              <a:rPr lang="en-US"/>
              <a:t>Click to edit Master title style</a:t>
            </a:r>
            <a:endParaRPr lang="en-US" dirty="0"/>
          </a:p>
        </p:txBody>
      </p:sp>
    </p:spTree>
    <p:extLst>
      <p:ext uri="{BB962C8B-B14F-4D97-AF65-F5344CB8AC3E}">
        <p14:creationId xmlns:p14="http://schemas.microsoft.com/office/powerpoint/2010/main" val="1094584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121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PowerPointDesigns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2" name="Title 1"/>
          <p:cNvSpPr>
            <a:spLocks noGrp="1"/>
          </p:cNvSpPr>
          <p:nvPr>
            <p:ph type="ctrTitle"/>
          </p:nvPr>
        </p:nvSpPr>
        <p:spPr>
          <a:xfrm>
            <a:off x="1828800" y="5289553"/>
            <a:ext cx="20726400" cy="2940050"/>
          </a:xfrm>
        </p:spPr>
        <p:txBody>
          <a:bodyPr>
            <a:normAutofit/>
          </a:bodyPr>
          <a:lstStyle>
            <a:lvl1pPr>
              <a:defRPr sz="8000" b="0">
                <a:solidFill>
                  <a:schemeClr val="bg1"/>
                </a:solidFill>
                <a:effectLst>
                  <a:innerShdw blurRad="63500" dist="50800" dir="2700000">
                    <a:prstClr val="black">
                      <a:alpha val="50000"/>
                    </a:prstClr>
                  </a:innerShdw>
                </a:effectLst>
                <a:latin typeface="Trajan Pro"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1828800" y="9601200"/>
            <a:ext cx="20726400" cy="2438400"/>
          </a:xfrm>
        </p:spPr>
        <p:txBody>
          <a:bodyPr>
            <a:normAutofit/>
          </a:bodyPr>
          <a:lstStyle>
            <a:lvl1pPr marL="0" indent="0" algn="ctr">
              <a:buNone/>
              <a:defRPr sz="4000">
                <a:solidFill>
                  <a:schemeClr val="bg1"/>
                </a:solidFill>
                <a:latin typeface="Trajan Pro" pitchFamily="18" charset="0"/>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endParaRPr lang="en-US" dirty="0"/>
          </a:p>
        </p:txBody>
      </p:sp>
      <p:grpSp>
        <p:nvGrpSpPr>
          <p:cNvPr id="8" name="Group 7"/>
          <p:cNvGrpSpPr/>
          <p:nvPr userDrawn="1"/>
        </p:nvGrpSpPr>
        <p:grpSpPr>
          <a:xfrm>
            <a:off x="5721350" y="762001"/>
            <a:ext cx="12941300" cy="2179318"/>
            <a:chOff x="2743200" y="304801"/>
            <a:chExt cx="5882409" cy="990599"/>
          </a:xfrm>
        </p:grpSpPr>
        <p:sp>
          <p:nvSpPr>
            <p:cNvPr id="10" name="TextBox 9"/>
            <p:cNvSpPr txBox="1"/>
            <p:nvPr userDrawn="1"/>
          </p:nvSpPr>
          <p:spPr>
            <a:xfrm>
              <a:off x="4637316" y="304801"/>
              <a:ext cx="3988293" cy="377726"/>
            </a:xfrm>
            <a:prstGeom prst="rect">
              <a:avLst/>
            </a:prstGeom>
            <a:noFill/>
          </p:spPr>
          <p:txBody>
            <a:bodyPr wrap="square" rtlCol="0">
              <a:spAutoFit/>
            </a:bodyPr>
            <a:lstStyle/>
            <a:p>
              <a:r>
                <a:rPr lang="en-US" sz="4800" dirty="0">
                  <a:solidFill>
                    <a:srgbClr val="418FDE"/>
                  </a:solidFill>
                  <a:effectLst>
                    <a:innerShdw blurRad="63500" dist="50800" dir="2700000">
                      <a:prstClr val="black">
                        <a:alpha val="50000"/>
                      </a:prstClr>
                    </a:innerShdw>
                  </a:effectLst>
                  <a:latin typeface="Trajan Pro" pitchFamily="18" charset="0"/>
                </a:rPr>
                <a:t>The American Board</a:t>
              </a:r>
              <a:r>
                <a:rPr lang="en-US" sz="4800" baseline="0" dirty="0">
                  <a:solidFill>
                    <a:srgbClr val="418FDE"/>
                  </a:solidFill>
                  <a:effectLst>
                    <a:innerShdw blurRad="63500" dist="50800" dir="2700000">
                      <a:prstClr val="black">
                        <a:alpha val="50000"/>
                      </a:prstClr>
                    </a:innerShdw>
                  </a:effectLst>
                  <a:latin typeface="Trajan Pro" pitchFamily="18" charset="0"/>
                </a:rPr>
                <a:t> of </a:t>
              </a:r>
              <a:endParaRPr lang="en-US" sz="4800" dirty="0">
                <a:solidFill>
                  <a:srgbClr val="418FDE"/>
                </a:solidFill>
                <a:effectLst>
                  <a:innerShdw blurRad="63500" dist="50800" dir="2700000">
                    <a:prstClr val="black">
                      <a:alpha val="50000"/>
                    </a:prstClr>
                  </a:innerShdw>
                </a:effectLst>
                <a:latin typeface="Trajan Pro" pitchFamily="18" charset="0"/>
              </a:endParaRPr>
            </a:p>
          </p:txBody>
        </p:sp>
        <p:sp>
          <p:nvSpPr>
            <p:cNvPr id="12" name="TextBox 11"/>
            <p:cNvSpPr txBox="1"/>
            <p:nvPr userDrawn="1"/>
          </p:nvSpPr>
          <p:spPr>
            <a:xfrm>
              <a:off x="4637315" y="718458"/>
              <a:ext cx="3988294" cy="531614"/>
            </a:xfrm>
            <a:prstGeom prst="rect">
              <a:avLst/>
            </a:prstGeom>
            <a:noFill/>
          </p:spPr>
          <p:txBody>
            <a:bodyPr wrap="square" rtlCol="0">
              <a:spAutoFit/>
            </a:bodyPr>
            <a:lstStyle/>
            <a:p>
              <a:r>
                <a:rPr lang="en-US" sz="7000" dirty="0">
                  <a:solidFill>
                    <a:srgbClr val="002F6C"/>
                  </a:solidFill>
                  <a:effectLst>
                    <a:innerShdw blurRad="63500" dist="50800" dir="2700000">
                      <a:prstClr val="black">
                        <a:alpha val="50000"/>
                      </a:prstClr>
                    </a:innerShdw>
                  </a:effectLst>
                  <a:latin typeface="Trajan Pro" pitchFamily="18" charset="0"/>
                </a:rPr>
                <a:t>Anesthesiology</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3200" y="304801"/>
              <a:ext cx="1818168" cy="990599"/>
            </a:xfrm>
            <a:prstGeom prst="rect">
              <a:avLst/>
            </a:prstGeom>
          </p:spPr>
        </p:pic>
      </p:grpSp>
    </p:spTree>
    <p:extLst>
      <p:ext uri="{BB962C8B-B14F-4D97-AF65-F5344CB8AC3E}">
        <p14:creationId xmlns:p14="http://schemas.microsoft.com/office/powerpoint/2010/main" val="3685301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7200">
                <a:solidFill>
                  <a:schemeClr val="tx1"/>
                </a:solidFill>
                <a:effectLst>
                  <a:innerShdw blurRad="63500" dist="50800" dir="2700000">
                    <a:prstClr val="black">
                      <a:alpha val="50000"/>
                    </a:prstClr>
                  </a:innerShdw>
                </a:effectLst>
                <a:latin typeface="Trajan Pro" pitchFamily="18" charset="0"/>
              </a:defRPr>
            </a:lvl1pPr>
          </a:lstStyle>
          <a:p>
            <a:r>
              <a:rPr lang="en-US" dirty="0"/>
              <a:t>Click to edit Master title style</a:t>
            </a:r>
          </a:p>
        </p:txBody>
      </p:sp>
      <p:sp>
        <p:nvSpPr>
          <p:cNvPr id="3" name="Content Placeholder 2"/>
          <p:cNvSpPr>
            <a:spLocks noGrp="1"/>
          </p:cNvSpPr>
          <p:nvPr>
            <p:ph idx="1"/>
          </p:nvPr>
        </p:nvSpPr>
        <p:spPr>
          <a:xfrm>
            <a:off x="1219200" y="3200400"/>
            <a:ext cx="21945600" cy="8534400"/>
          </a:xfrm>
        </p:spPr>
        <p:txBody>
          <a:bodyPr/>
          <a:lstStyle>
            <a:lvl1pPr>
              <a:defRPr>
                <a:solidFill>
                  <a:srgbClr val="002F6C"/>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17475200" y="12649203"/>
            <a:ext cx="5689600" cy="730250"/>
          </a:xfrm>
          <a:prstGeom prst="rect">
            <a:avLst/>
          </a:prstGeom>
        </p:spPr>
        <p:txBody>
          <a:bodyPr vert="horz" lIns="91440" tIns="45720" rIns="91440" bIns="45720" rtlCol="0" anchor="ctr"/>
          <a:lstStyle>
            <a:lvl1pPr algn="r">
              <a:defRPr sz="2400">
                <a:solidFill>
                  <a:srgbClr val="002F6C"/>
                </a:solidFill>
                <a:latin typeface="Trajan Pro" pitchFamily="18" charset="0"/>
                <a:cs typeface="Arial" pitchFamily="34" charset="0"/>
              </a:defRPr>
            </a:lvl1pPr>
          </a:lstStyle>
          <a:p>
            <a:fld id="{1271F448-084E-4D83-B246-7CA43B7FD7E5}" type="slidenum">
              <a:rPr lang="en-US" smtClean="0"/>
              <a:pPr/>
              <a:t>‹#›</a:t>
            </a:fld>
            <a:endParaRPr lang="en-US" dirty="0"/>
          </a:p>
        </p:txBody>
      </p:sp>
    </p:spTree>
    <p:extLst>
      <p:ext uri="{BB962C8B-B14F-4D97-AF65-F5344CB8AC3E}">
        <p14:creationId xmlns:p14="http://schemas.microsoft.com/office/powerpoint/2010/main" val="29972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3" descr="PowerPointDesigns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2" name="Title 1"/>
          <p:cNvSpPr>
            <a:spLocks noGrp="1"/>
          </p:cNvSpPr>
          <p:nvPr>
            <p:ph type="title"/>
          </p:nvPr>
        </p:nvSpPr>
        <p:spPr>
          <a:xfrm>
            <a:off x="1926168" y="8029577"/>
            <a:ext cx="20726400" cy="2724150"/>
          </a:xfrm>
        </p:spPr>
        <p:txBody>
          <a:bodyPr anchor="t"/>
          <a:lstStyle>
            <a:lvl1pPr algn="l">
              <a:defRPr sz="8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926168" y="5029203"/>
            <a:ext cx="20726400" cy="3000374"/>
          </a:xfrm>
        </p:spPr>
        <p:txBody>
          <a:bodyPr anchor="b">
            <a:normAutofit/>
          </a:bodyPr>
          <a:lstStyle>
            <a:lvl1pPr marL="0" indent="0">
              <a:buNone/>
              <a:defRPr sz="3200">
                <a:solidFill>
                  <a:srgbClr val="FF671F"/>
                </a:solidFill>
                <a:latin typeface="Trajan Pro" pitchFamily="18" charset="0"/>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n-US"/>
              <a:t>Click to edit Master text styles</a:t>
            </a:r>
          </a:p>
        </p:txBody>
      </p:sp>
      <p:grpSp>
        <p:nvGrpSpPr>
          <p:cNvPr id="8" name="Group 7"/>
          <p:cNvGrpSpPr/>
          <p:nvPr userDrawn="1"/>
        </p:nvGrpSpPr>
        <p:grpSpPr>
          <a:xfrm>
            <a:off x="5721350" y="762001"/>
            <a:ext cx="12941300" cy="2179318"/>
            <a:chOff x="2743200" y="304801"/>
            <a:chExt cx="5882409" cy="990599"/>
          </a:xfrm>
        </p:grpSpPr>
        <p:sp>
          <p:nvSpPr>
            <p:cNvPr id="9" name="TextBox 8"/>
            <p:cNvSpPr txBox="1"/>
            <p:nvPr userDrawn="1"/>
          </p:nvSpPr>
          <p:spPr>
            <a:xfrm>
              <a:off x="4637316" y="304801"/>
              <a:ext cx="3988293" cy="377726"/>
            </a:xfrm>
            <a:prstGeom prst="rect">
              <a:avLst/>
            </a:prstGeom>
            <a:noFill/>
          </p:spPr>
          <p:txBody>
            <a:bodyPr wrap="square" rtlCol="0">
              <a:spAutoFit/>
            </a:bodyPr>
            <a:lstStyle/>
            <a:p>
              <a:r>
                <a:rPr lang="en-US" sz="4800" dirty="0">
                  <a:solidFill>
                    <a:srgbClr val="418FDE"/>
                  </a:solidFill>
                  <a:effectLst>
                    <a:innerShdw blurRad="63500" dist="50800" dir="2700000">
                      <a:prstClr val="black">
                        <a:alpha val="50000"/>
                      </a:prstClr>
                    </a:innerShdw>
                  </a:effectLst>
                  <a:latin typeface="Trajan Pro" pitchFamily="18" charset="0"/>
                </a:rPr>
                <a:t>The American Board</a:t>
              </a:r>
              <a:r>
                <a:rPr lang="en-US" sz="4800" baseline="0" dirty="0">
                  <a:solidFill>
                    <a:srgbClr val="418FDE"/>
                  </a:solidFill>
                  <a:effectLst>
                    <a:innerShdw blurRad="63500" dist="50800" dir="2700000">
                      <a:prstClr val="black">
                        <a:alpha val="50000"/>
                      </a:prstClr>
                    </a:innerShdw>
                  </a:effectLst>
                  <a:latin typeface="Trajan Pro" pitchFamily="18" charset="0"/>
                </a:rPr>
                <a:t> of </a:t>
              </a:r>
              <a:endParaRPr lang="en-US" sz="4800" dirty="0">
                <a:solidFill>
                  <a:srgbClr val="418FDE"/>
                </a:solidFill>
                <a:effectLst>
                  <a:innerShdw blurRad="63500" dist="50800" dir="2700000">
                    <a:prstClr val="black">
                      <a:alpha val="50000"/>
                    </a:prstClr>
                  </a:innerShdw>
                </a:effectLst>
                <a:latin typeface="Trajan Pro" pitchFamily="18" charset="0"/>
              </a:endParaRPr>
            </a:p>
          </p:txBody>
        </p:sp>
        <p:sp>
          <p:nvSpPr>
            <p:cNvPr id="10" name="TextBox 9"/>
            <p:cNvSpPr txBox="1"/>
            <p:nvPr userDrawn="1"/>
          </p:nvSpPr>
          <p:spPr>
            <a:xfrm>
              <a:off x="4637315" y="718458"/>
              <a:ext cx="3988294" cy="531614"/>
            </a:xfrm>
            <a:prstGeom prst="rect">
              <a:avLst/>
            </a:prstGeom>
            <a:noFill/>
          </p:spPr>
          <p:txBody>
            <a:bodyPr wrap="square" rtlCol="0">
              <a:spAutoFit/>
            </a:bodyPr>
            <a:lstStyle/>
            <a:p>
              <a:r>
                <a:rPr lang="en-US" sz="7000" dirty="0">
                  <a:solidFill>
                    <a:srgbClr val="002F6C"/>
                  </a:solidFill>
                  <a:effectLst>
                    <a:innerShdw blurRad="63500" dist="50800" dir="2700000">
                      <a:prstClr val="black">
                        <a:alpha val="50000"/>
                      </a:prstClr>
                    </a:innerShdw>
                  </a:effectLst>
                  <a:latin typeface="Trajan Pro" pitchFamily="18" charset="0"/>
                </a:rPr>
                <a:t>Anesthesiology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3200" y="304801"/>
              <a:ext cx="1818168" cy="990599"/>
            </a:xfrm>
            <a:prstGeom prst="rect">
              <a:avLst/>
            </a:prstGeom>
          </p:spPr>
        </p:pic>
      </p:grpSp>
    </p:spTree>
    <p:extLst>
      <p:ext uri="{BB962C8B-B14F-4D97-AF65-F5344CB8AC3E}">
        <p14:creationId xmlns:p14="http://schemas.microsoft.com/office/powerpoint/2010/main" val="1738228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2F6C"/>
                </a:solidFill>
                <a:effectLst>
                  <a:innerShdw blurRad="63500" dist="50800" dir="2700000">
                    <a:prstClr val="black">
                      <a:alpha val="50000"/>
                    </a:prstClr>
                  </a:innerShdw>
                </a:effectLst>
              </a:defRPr>
            </a:lvl1pPr>
          </a:lstStyle>
          <a:p>
            <a:r>
              <a:rPr lang="en-US"/>
              <a:t>Click to edit Master title style</a:t>
            </a:r>
            <a:endParaRPr lang="en-US" dirty="0"/>
          </a:p>
        </p:txBody>
      </p:sp>
      <p:sp>
        <p:nvSpPr>
          <p:cNvPr id="3" name="Content Placeholder 2"/>
          <p:cNvSpPr>
            <a:spLocks noGrp="1"/>
          </p:cNvSpPr>
          <p:nvPr>
            <p:ph sz="half" idx="1"/>
          </p:nvPr>
        </p:nvSpPr>
        <p:spPr>
          <a:xfrm>
            <a:off x="1219200" y="3200402"/>
            <a:ext cx="10769600" cy="8382000"/>
          </a:xfrm>
        </p:spPr>
        <p:txBody>
          <a:bodyPr/>
          <a:lstStyle>
            <a:lvl1pPr>
              <a:defRPr sz="5600">
                <a:solidFill>
                  <a:srgbClr val="002F6C"/>
                </a:solidFill>
              </a:defRPr>
            </a:lvl1pPr>
            <a:lvl2pPr>
              <a:defRPr sz="4800">
                <a:solidFill>
                  <a:srgbClr val="002F6C"/>
                </a:solidFill>
              </a:defRPr>
            </a:lvl2pPr>
            <a:lvl3pPr>
              <a:defRPr sz="4000">
                <a:solidFill>
                  <a:srgbClr val="002F6C"/>
                </a:solidFill>
              </a:defRPr>
            </a:lvl3pPr>
            <a:lvl4pPr>
              <a:defRPr sz="3600">
                <a:solidFill>
                  <a:srgbClr val="002F6C"/>
                </a:solidFill>
              </a:defRPr>
            </a:lvl4pPr>
            <a:lvl5pPr>
              <a:defRPr sz="3600">
                <a:solidFill>
                  <a:srgbClr val="002F6C"/>
                </a:solidFill>
              </a:defRPr>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95200" y="3200402"/>
            <a:ext cx="10769600" cy="8382000"/>
          </a:xfrm>
        </p:spPr>
        <p:txBody>
          <a:bodyPr/>
          <a:lstStyle>
            <a:lvl1pPr>
              <a:defRPr sz="5600">
                <a:solidFill>
                  <a:srgbClr val="002F6C"/>
                </a:solidFill>
              </a:defRPr>
            </a:lvl1pPr>
            <a:lvl2pPr>
              <a:defRPr sz="4800">
                <a:solidFill>
                  <a:srgbClr val="002F6C"/>
                </a:solidFill>
              </a:defRPr>
            </a:lvl2pPr>
            <a:lvl3pPr>
              <a:defRPr sz="4000">
                <a:solidFill>
                  <a:srgbClr val="002F6C"/>
                </a:solidFill>
              </a:defRPr>
            </a:lvl3pPr>
            <a:lvl4pPr>
              <a:defRPr sz="3600">
                <a:solidFill>
                  <a:srgbClr val="002F6C"/>
                </a:solidFill>
              </a:defRPr>
            </a:lvl4pPr>
            <a:lvl5pPr>
              <a:defRPr sz="3600">
                <a:solidFill>
                  <a:srgbClr val="002F6C"/>
                </a:solidFill>
              </a:defRPr>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rgbClr val="002F6C"/>
                </a:solidFill>
                <a:latin typeface="Trajan Pro" pitchFamily="18" charset="0"/>
                <a:cs typeface="Arial" pitchFamily="34" charset="0"/>
              </a:defRPr>
            </a:lvl1pPr>
          </a:lstStyle>
          <a:p>
            <a:fld id="{1271F448-084E-4D83-B246-7CA43B7FD7E5}" type="slidenum">
              <a:rPr lang="en-US" smtClean="0"/>
              <a:pPr/>
              <a:t>‹#›</a:t>
            </a:fld>
            <a:endParaRPr lang="en-US" dirty="0"/>
          </a:p>
        </p:txBody>
      </p:sp>
    </p:spTree>
    <p:extLst>
      <p:ext uri="{BB962C8B-B14F-4D97-AF65-F5344CB8AC3E}">
        <p14:creationId xmlns:p14="http://schemas.microsoft.com/office/powerpoint/2010/main" val="297359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4" y="9137650"/>
            <a:ext cx="14630400" cy="1133476"/>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4" y="762000"/>
            <a:ext cx="146304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dirty="0"/>
              <a:t>Drag picture to placeholder or click icon to add</a:t>
            </a:r>
          </a:p>
        </p:txBody>
      </p:sp>
      <p:sp>
        <p:nvSpPr>
          <p:cNvPr id="4" name="Text Placeholder 3"/>
          <p:cNvSpPr>
            <a:spLocks noGrp="1"/>
          </p:cNvSpPr>
          <p:nvPr>
            <p:ph type="body" sz="half" idx="2"/>
          </p:nvPr>
        </p:nvSpPr>
        <p:spPr>
          <a:xfrm>
            <a:off x="4779434" y="10271126"/>
            <a:ext cx="146304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9"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rgbClr val="002F6C"/>
                </a:solidFill>
                <a:latin typeface="Trajan Pro" pitchFamily="18" charset="0"/>
                <a:cs typeface="Arial" pitchFamily="34" charset="0"/>
              </a:defRPr>
            </a:lvl1pPr>
          </a:lstStyle>
          <a:p>
            <a:fld id="{1271F448-084E-4D83-B246-7CA43B7FD7E5}" type="slidenum">
              <a:rPr lang="en-US" smtClean="0"/>
              <a:pPr/>
              <a:t>‹#›</a:t>
            </a:fld>
            <a:endParaRPr lang="en-US" dirty="0"/>
          </a:p>
        </p:txBody>
      </p:sp>
    </p:spTree>
    <p:extLst>
      <p:ext uri="{BB962C8B-B14F-4D97-AF65-F5344CB8AC3E}">
        <p14:creationId xmlns:p14="http://schemas.microsoft.com/office/powerpoint/2010/main" val="2673624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PowerPointDesigns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2" name="Title 1"/>
          <p:cNvSpPr>
            <a:spLocks noGrp="1"/>
          </p:cNvSpPr>
          <p:nvPr>
            <p:ph type="title" hasCustomPrompt="1"/>
          </p:nvPr>
        </p:nvSpPr>
        <p:spPr>
          <a:xfrm>
            <a:off x="1219200" y="5714998"/>
            <a:ext cx="21945600" cy="2286000"/>
          </a:xfrm>
        </p:spPr>
        <p:txBody>
          <a:bodyPr/>
          <a:lstStyle>
            <a:lvl1pPr>
              <a:defRPr sz="12000">
                <a:solidFill>
                  <a:schemeClr val="bg1"/>
                </a:solidFill>
              </a:defRPr>
            </a:lvl1pPr>
          </a:lstStyle>
          <a:p>
            <a:r>
              <a:rPr lang="en-US" dirty="0"/>
              <a:t>Questions?</a:t>
            </a:r>
          </a:p>
        </p:txBody>
      </p:sp>
      <p:sp>
        <p:nvSpPr>
          <p:cNvPr id="10"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chemeClr val="bg1">
                    <a:lumMod val="95000"/>
                  </a:schemeClr>
                </a:solidFill>
                <a:latin typeface="Trajan Pro" pitchFamily="18" charset="0"/>
                <a:cs typeface="Arial" pitchFamily="34" charset="0"/>
              </a:defRPr>
            </a:lvl1pPr>
          </a:lstStyle>
          <a:p>
            <a:fld id="{1271F448-084E-4D83-B246-7CA43B7FD7E5}" type="slidenum">
              <a:rPr lang="en-US" smtClean="0"/>
              <a:pPr/>
              <a:t>‹#›</a:t>
            </a:fld>
            <a:endParaRPr lang="en-US" dirty="0"/>
          </a:p>
        </p:txBody>
      </p:sp>
      <p:grpSp>
        <p:nvGrpSpPr>
          <p:cNvPr id="11" name="Group 10"/>
          <p:cNvGrpSpPr/>
          <p:nvPr userDrawn="1"/>
        </p:nvGrpSpPr>
        <p:grpSpPr>
          <a:xfrm>
            <a:off x="5721350" y="762001"/>
            <a:ext cx="12941300" cy="2179318"/>
            <a:chOff x="2743200" y="304801"/>
            <a:chExt cx="5882409" cy="990599"/>
          </a:xfrm>
        </p:grpSpPr>
        <p:sp>
          <p:nvSpPr>
            <p:cNvPr id="12" name="TextBox 11"/>
            <p:cNvSpPr txBox="1"/>
            <p:nvPr userDrawn="1"/>
          </p:nvSpPr>
          <p:spPr>
            <a:xfrm>
              <a:off x="4637316" y="304801"/>
              <a:ext cx="3988293" cy="377726"/>
            </a:xfrm>
            <a:prstGeom prst="rect">
              <a:avLst/>
            </a:prstGeom>
            <a:noFill/>
          </p:spPr>
          <p:txBody>
            <a:bodyPr wrap="square" rtlCol="0">
              <a:spAutoFit/>
            </a:bodyPr>
            <a:lstStyle/>
            <a:p>
              <a:r>
                <a:rPr lang="en-US" sz="4800" dirty="0">
                  <a:solidFill>
                    <a:srgbClr val="418FDE"/>
                  </a:solidFill>
                  <a:effectLst>
                    <a:innerShdw blurRad="63500" dist="50800" dir="2700000">
                      <a:prstClr val="black">
                        <a:alpha val="50000"/>
                      </a:prstClr>
                    </a:innerShdw>
                  </a:effectLst>
                  <a:latin typeface="Trajan Pro" pitchFamily="18" charset="0"/>
                </a:rPr>
                <a:t>The American Board</a:t>
              </a:r>
              <a:r>
                <a:rPr lang="en-US" sz="4800" baseline="0" dirty="0">
                  <a:solidFill>
                    <a:srgbClr val="418FDE"/>
                  </a:solidFill>
                  <a:effectLst>
                    <a:innerShdw blurRad="63500" dist="50800" dir="2700000">
                      <a:prstClr val="black">
                        <a:alpha val="50000"/>
                      </a:prstClr>
                    </a:innerShdw>
                  </a:effectLst>
                  <a:latin typeface="Trajan Pro" pitchFamily="18" charset="0"/>
                </a:rPr>
                <a:t> of </a:t>
              </a:r>
              <a:endParaRPr lang="en-US" sz="4800" dirty="0">
                <a:solidFill>
                  <a:srgbClr val="418FDE"/>
                </a:solidFill>
                <a:effectLst>
                  <a:innerShdw blurRad="63500" dist="50800" dir="2700000">
                    <a:prstClr val="black">
                      <a:alpha val="50000"/>
                    </a:prstClr>
                  </a:innerShdw>
                </a:effectLst>
                <a:latin typeface="Trajan Pro" pitchFamily="18" charset="0"/>
              </a:endParaRPr>
            </a:p>
          </p:txBody>
        </p:sp>
        <p:sp>
          <p:nvSpPr>
            <p:cNvPr id="17" name="TextBox 16"/>
            <p:cNvSpPr txBox="1"/>
            <p:nvPr userDrawn="1"/>
          </p:nvSpPr>
          <p:spPr>
            <a:xfrm>
              <a:off x="4637315" y="718458"/>
              <a:ext cx="3988294" cy="531614"/>
            </a:xfrm>
            <a:prstGeom prst="rect">
              <a:avLst/>
            </a:prstGeom>
            <a:noFill/>
          </p:spPr>
          <p:txBody>
            <a:bodyPr wrap="square" rtlCol="0">
              <a:spAutoFit/>
            </a:bodyPr>
            <a:lstStyle/>
            <a:p>
              <a:r>
                <a:rPr lang="en-US" sz="7000" dirty="0">
                  <a:solidFill>
                    <a:srgbClr val="002F6C"/>
                  </a:solidFill>
                  <a:effectLst>
                    <a:innerShdw blurRad="63500" dist="50800" dir="2700000">
                      <a:prstClr val="black">
                        <a:alpha val="50000"/>
                      </a:prstClr>
                    </a:innerShdw>
                  </a:effectLst>
                  <a:latin typeface="Trajan Pro" pitchFamily="18" charset="0"/>
                </a:rPr>
                <a:t>Anesthesiology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3200" y="304801"/>
              <a:ext cx="1818168" cy="990599"/>
            </a:xfrm>
            <a:prstGeom prst="rect">
              <a:avLst/>
            </a:prstGeom>
          </p:spPr>
        </p:pic>
      </p:grpSp>
    </p:spTree>
    <p:extLst>
      <p:ext uri="{BB962C8B-B14F-4D97-AF65-F5344CB8AC3E}">
        <p14:creationId xmlns:p14="http://schemas.microsoft.com/office/powerpoint/2010/main" val="656935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PowerPointDesigns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2" name="Title 1"/>
          <p:cNvSpPr>
            <a:spLocks noGrp="1"/>
          </p:cNvSpPr>
          <p:nvPr>
            <p:ph type="ctrTitle"/>
          </p:nvPr>
        </p:nvSpPr>
        <p:spPr>
          <a:xfrm>
            <a:off x="1828800" y="5289553"/>
            <a:ext cx="20726400" cy="2940050"/>
          </a:xfrm>
        </p:spPr>
        <p:txBody>
          <a:bodyPr>
            <a:normAutofit/>
          </a:bodyPr>
          <a:lstStyle>
            <a:lvl1pPr>
              <a:defRPr sz="8000" b="0">
                <a:solidFill>
                  <a:schemeClr val="bg1"/>
                </a:solidFill>
                <a:effectLst>
                  <a:innerShdw blurRad="63500" dist="50800" dir="2700000">
                    <a:prstClr val="black">
                      <a:alpha val="50000"/>
                    </a:prstClr>
                  </a:innerShdw>
                </a:effectLst>
                <a:latin typeface="Trajan Pro"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1828800" y="9601200"/>
            <a:ext cx="20726400" cy="2438400"/>
          </a:xfrm>
        </p:spPr>
        <p:txBody>
          <a:bodyPr>
            <a:normAutofit/>
          </a:bodyPr>
          <a:lstStyle>
            <a:lvl1pPr marL="0" indent="0" algn="ctr">
              <a:buNone/>
              <a:defRPr sz="4000">
                <a:solidFill>
                  <a:schemeClr val="bg1"/>
                </a:solidFill>
                <a:latin typeface="Trajan Pro" pitchFamily="18" charset="0"/>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endParaRPr lang="en-US" dirty="0"/>
          </a:p>
        </p:txBody>
      </p:sp>
      <p:grpSp>
        <p:nvGrpSpPr>
          <p:cNvPr id="8" name="Group 7"/>
          <p:cNvGrpSpPr/>
          <p:nvPr userDrawn="1"/>
        </p:nvGrpSpPr>
        <p:grpSpPr>
          <a:xfrm>
            <a:off x="5721350" y="762001"/>
            <a:ext cx="12941300" cy="2179318"/>
            <a:chOff x="2743200" y="304801"/>
            <a:chExt cx="5882409" cy="990599"/>
          </a:xfrm>
        </p:grpSpPr>
        <p:sp>
          <p:nvSpPr>
            <p:cNvPr id="10" name="TextBox 9"/>
            <p:cNvSpPr txBox="1"/>
            <p:nvPr userDrawn="1"/>
          </p:nvSpPr>
          <p:spPr>
            <a:xfrm>
              <a:off x="4637316" y="304801"/>
              <a:ext cx="3988293" cy="377726"/>
            </a:xfrm>
            <a:prstGeom prst="rect">
              <a:avLst/>
            </a:prstGeom>
            <a:noFill/>
          </p:spPr>
          <p:txBody>
            <a:bodyPr wrap="square" rtlCol="0">
              <a:spAutoFit/>
            </a:bodyPr>
            <a:lstStyle/>
            <a:p>
              <a:r>
                <a:rPr lang="en-US" sz="4800" dirty="0">
                  <a:solidFill>
                    <a:srgbClr val="418FDE"/>
                  </a:solidFill>
                  <a:effectLst>
                    <a:innerShdw blurRad="63500" dist="50800" dir="2700000">
                      <a:prstClr val="black">
                        <a:alpha val="50000"/>
                      </a:prstClr>
                    </a:innerShdw>
                  </a:effectLst>
                  <a:latin typeface="Trajan Pro" pitchFamily="18" charset="0"/>
                </a:rPr>
                <a:t>The American Board of </a:t>
              </a:r>
            </a:p>
          </p:txBody>
        </p:sp>
        <p:sp>
          <p:nvSpPr>
            <p:cNvPr id="12" name="TextBox 11"/>
            <p:cNvSpPr txBox="1"/>
            <p:nvPr userDrawn="1"/>
          </p:nvSpPr>
          <p:spPr>
            <a:xfrm>
              <a:off x="4637315" y="718458"/>
              <a:ext cx="3988294" cy="531614"/>
            </a:xfrm>
            <a:prstGeom prst="rect">
              <a:avLst/>
            </a:prstGeom>
            <a:noFill/>
          </p:spPr>
          <p:txBody>
            <a:bodyPr wrap="square" rtlCol="0">
              <a:spAutoFit/>
            </a:bodyPr>
            <a:lstStyle/>
            <a:p>
              <a:r>
                <a:rPr lang="en-US" sz="7000" dirty="0">
                  <a:solidFill>
                    <a:srgbClr val="002F6C"/>
                  </a:solidFill>
                  <a:effectLst>
                    <a:innerShdw blurRad="63500" dist="50800" dir="2700000">
                      <a:prstClr val="black">
                        <a:alpha val="50000"/>
                      </a:prstClr>
                    </a:innerShdw>
                  </a:effectLst>
                  <a:latin typeface="Trajan Pro" pitchFamily="18" charset="0"/>
                </a:rPr>
                <a:t>Anesthesiology</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3200" y="304801"/>
              <a:ext cx="1818168" cy="990599"/>
            </a:xfrm>
            <a:prstGeom prst="rect">
              <a:avLst/>
            </a:prstGeom>
          </p:spPr>
        </p:pic>
      </p:grpSp>
    </p:spTree>
    <p:extLst>
      <p:ext uri="{BB962C8B-B14F-4D97-AF65-F5344CB8AC3E}">
        <p14:creationId xmlns:p14="http://schemas.microsoft.com/office/powerpoint/2010/main" val="440459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7200">
                <a:solidFill>
                  <a:schemeClr val="tx1"/>
                </a:solidFill>
                <a:effectLst>
                  <a:innerShdw blurRad="63500" dist="50800" dir="2700000">
                    <a:prstClr val="black">
                      <a:alpha val="50000"/>
                    </a:prstClr>
                  </a:innerShdw>
                </a:effectLst>
                <a:latin typeface="Trajan Pro" pitchFamily="18" charset="0"/>
              </a:defRPr>
            </a:lvl1pPr>
          </a:lstStyle>
          <a:p>
            <a:r>
              <a:rPr lang="en-US" dirty="0"/>
              <a:t>Click to edit Master title style</a:t>
            </a:r>
          </a:p>
        </p:txBody>
      </p:sp>
      <p:sp>
        <p:nvSpPr>
          <p:cNvPr id="3" name="Content Placeholder 2"/>
          <p:cNvSpPr>
            <a:spLocks noGrp="1"/>
          </p:cNvSpPr>
          <p:nvPr>
            <p:ph idx="1"/>
          </p:nvPr>
        </p:nvSpPr>
        <p:spPr>
          <a:xfrm>
            <a:off x="1219200" y="3200400"/>
            <a:ext cx="21945600" cy="8534400"/>
          </a:xfrm>
        </p:spPr>
        <p:txBody>
          <a:bodyPr/>
          <a:lstStyle>
            <a:lvl1pPr>
              <a:defRPr>
                <a:solidFill>
                  <a:srgbClr val="002F6C"/>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17475200" y="12649203"/>
            <a:ext cx="5689600" cy="730250"/>
          </a:xfrm>
          <a:prstGeom prst="rect">
            <a:avLst/>
          </a:prstGeom>
        </p:spPr>
        <p:txBody>
          <a:bodyPr vert="horz" lIns="91440" tIns="45720" rIns="91440" bIns="45720" rtlCol="0" anchor="ctr"/>
          <a:lstStyle>
            <a:lvl1pPr algn="r">
              <a:defRPr sz="2400">
                <a:solidFill>
                  <a:srgbClr val="002F6C"/>
                </a:solidFill>
                <a:latin typeface="Trajan Pro" pitchFamily="18" charset="0"/>
                <a:cs typeface="Arial" pitchFamily="34" charset="0"/>
              </a:defRPr>
            </a:lvl1pPr>
          </a:lstStyle>
          <a:p>
            <a:fld id="{1271F448-084E-4D83-B246-7CA43B7FD7E5}" type="slidenum">
              <a:rPr lang="en-US" smtClean="0"/>
              <a:pPr/>
              <a:t>‹#›</a:t>
            </a:fld>
            <a:endParaRPr lang="en-US" dirty="0"/>
          </a:p>
        </p:txBody>
      </p:sp>
    </p:spTree>
    <p:extLst>
      <p:ext uri="{BB962C8B-B14F-4D97-AF65-F5344CB8AC3E}">
        <p14:creationId xmlns:p14="http://schemas.microsoft.com/office/powerpoint/2010/main" val="496973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3" descr="PowerPointDesigns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2" name="Title 1"/>
          <p:cNvSpPr>
            <a:spLocks noGrp="1"/>
          </p:cNvSpPr>
          <p:nvPr>
            <p:ph type="title"/>
          </p:nvPr>
        </p:nvSpPr>
        <p:spPr>
          <a:xfrm>
            <a:off x="1926168" y="8029577"/>
            <a:ext cx="20726400" cy="2724150"/>
          </a:xfrm>
        </p:spPr>
        <p:txBody>
          <a:bodyPr anchor="t"/>
          <a:lstStyle>
            <a:lvl1pPr algn="l">
              <a:defRPr sz="8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926168" y="5029203"/>
            <a:ext cx="20726400" cy="3000374"/>
          </a:xfrm>
        </p:spPr>
        <p:txBody>
          <a:bodyPr anchor="b">
            <a:normAutofit/>
          </a:bodyPr>
          <a:lstStyle>
            <a:lvl1pPr marL="0" indent="0">
              <a:buNone/>
              <a:defRPr sz="3200">
                <a:solidFill>
                  <a:srgbClr val="FF671F"/>
                </a:solidFill>
                <a:latin typeface="Trajan Pro" pitchFamily="18" charset="0"/>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n-US"/>
              <a:t>Click to edit Master text styles</a:t>
            </a:r>
          </a:p>
        </p:txBody>
      </p:sp>
      <p:grpSp>
        <p:nvGrpSpPr>
          <p:cNvPr id="8" name="Group 7"/>
          <p:cNvGrpSpPr/>
          <p:nvPr userDrawn="1"/>
        </p:nvGrpSpPr>
        <p:grpSpPr>
          <a:xfrm>
            <a:off x="5721350" y="762001"/>
            <a:ext cx="12941300" cy="2179318"/>
            <a:chOff x="2743200" y="304801"/>
            <a:chExt cx="5882409" cy="990599"/>
          </a:xfrm>
        </p:grpSpPr>
        <p:sp>
          <p:nvSpPr>
            <p:cNvPr id="9" name="TextBox 8"/>
            <p:cNvSpPr txBox="1"/>
            <p:nvPr userDrawn="1"/>
          </p:nvSpPr>
          <p:spPr>
            <a:xfrm>
              <a:off x="4637316" y="304801"/>
              <a:ext cx="3988293" cy="377726"/>
            </a:xfrm>
            <a:prstGeom prst="rect">
              <a:avLst/>
            </a:prstGeom>
            <a:noFill/>
          </p:spPr>
          <p:txBody>
            <a:bodyPr wrap="square" rtlCol="0">
              <a:spAutoFit/>
            </a:bodyPr>
            <a:lstStyle/>
            <a:p>
              <a:r>
                <a:rPr lang="en-US" sz="4800" dirty="0">
                  <a:solidFill>
                    <a:srgbClr val="418FDE"/>
                  </a:solidFill>
                  <a:effectLst>
                    <a:innerShdw blurRad="63500" dist="50800" dir="2700000">
                      <a:prstClr val="black">
                        <a:alpha val="50000"/>
                      </a:prstClr>
                    </a:innerShdw>
                  </a:effectLst>
                  <a:latin typeface="Trajan Pro" pitchFamily="18" charset="0"/>
                </a:rPr>
                <a:t>The American Board of </a:t>
              </a:r>
            </a:p>
          </p:txBody>
        </p:sp>
        <p:sp>
          <p:nvSpPr>
            <p:cNvPr id="10" name="TextBox 9"/>
            <p:cNvSpPr txBox="1"/>
            <p:nvPr userDrawn="1"/>
          </p:nvSpPr>
          <p:spPr>
            <a:xfrm>
              <a:off x="4637315" y="718458"/>
              <a:ext cx="3988294" cy="531614"/>
            </a:xfrm>
            <a:prstGeom prst="rect">
              <a:avLst/>
            </a:prstGeom>
            <a:noFill/>
          </p:spPr>
          <p:txBody>
            <a:bodyPr wrap="square" rtlCol="0">
              <a:spAutoFit/>
            </a:bodyPr>
            <a:lstStyle/>
            <a:p>
              <a:r>
                <a:rPr lang="en-US" sz="7000" dirty="0">
                  <a:solidFill>
                    <a:srgbClr val="002F6C"/>
                  </a:solidFill>
                  <a:effectLst>
                    <a:innerShdw blurRad="63500" dist="50800" dir="2700000">
                      <a:prstClr val="black">
                        <a:alpha val="50000"/>
                      </a:prstClr>
                    </a:innerShdw>
                  </a:effectLst>
                  <a:latin typeface="Trajan Pro" pitchFamily="18" charset="0"/>
                </a:rPr>
                <a:t>Anesthesiology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3200" y="304801"/>
              <a:ext cx="1818168" cy="990599"/>
            </a:xfrm>
            <a:prstGeom prst="rect">
              <a:avLst/>
            </a:prstGeom>
          </p:spPr>
        </p:pic>
      </p:grpSp>
    </p:spTree>
    <p:extLst>
      <p:ext uri="{BB962C8B-B14F-4D97-AF65-F5344CB8AC3E}">
        <p14:creationId xmlns:p14="http://schemas.microsoft.com/office/powerpoint/2010/main" val="167075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2F6C"/>
                </a:solidFill>
                <a:effectLst>
                  <a:innerShdw blurRad="63500" dist="50800" dir="2700000">
                    <a:prstClr val="black">
                      <a:alpha val="50000"/>
                    </a:prstClr>
                  </a:innerShdw>
                </a:effectLst>
              </a:defRPr>
            </a:lvl1pPr>
          </a:lstStyle>
          <a:p>
            <a:r>
              <a:rPr lang="en-US"/>
              <a:t>Click to edit Master title style</a:t>
            </a:r>
            <a:endParaRPr lang="en-US" dirty="0"/>
          </a:p>
        </p:txBody>
      </p:sp>
      <p:sp>
        <p:nvSpPr>
          <p:cNvPr id="3" name="Content Placeholder 2"/>
          <p:cNvSpPr>
            <a:spLocks noGrp="1"/>
          </p:cNvSpPr>
          <p:nvPr>
            <p:ph sz="half" idx="1"/>
          </p:nvPr>
        </p:nvSpPr>
        <p:spPr>
          <a:xfrm>
            <a:off x="1219200" y="3200402"/>
            <a:ext cx="10769600" cy="8382000"/>
          </a:xfrm>
        </p:spPr>
        <p:txBody>
          <a:bodyPr/>
          <a:lstStyle>
            <a:lvl1pPr>
              <a:defRPr sz="5600">
                <a:solidFill>
                  <a:srgbClr val="002F6C"/>
                </a:solidFill>
              </a:defRPr>
            </a:lvl1pPr>
            <a:lvl2pPr>
              <a:defRPr sz="4800">
                <a:solidFill>
                  <a:srgbClr val="002F6C"/>
                </a:solidFill>
              </a:defRPr>
            </a:lvl2pPr>
            <a:lvl3pPr>
              <a:defRPr sz="4000">
                <a:solidFill>
                  <a:srgbClr val="002F6C"/>
                </a:solidFill>
              </a:defRPr>
            </a:lvl3pPr>
            <a:lvl4pPr>
              <a:defRPr sz="3600">
                <a:solidFill>
                  <a:srgbClr val="002F6C"/>
                </a:solidFill>
              </a:defRPr>
            </a:lvl4pPr>
            <a:lvl5pPr>
              <a:defRPr sz="3600">
                <a:solidFill>
                  <a:srgbClr val="002F6C"/>
                </a:solidFill>
              </a:defRPr>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95200" y="3200402"/>
            <a:ext cx="10769600" cy="8382000"/>
          </a:xfrm>
        </p:spPr>
        <p:txBody>
          <a:bodyPr/>
          <a:lstStyle>
            <a:lvl1pPr>
              <a:defRPr sz="5600">
                <a:solidFill>
                  <a:srgbClr val="002F6C"/>
                </a:solidFill>
              </a:defRPr>
            </a:lvl1pPr>
            <a:lvl2pPr>
              <a:defRPr sz="4800">
                <a:solidFill>
                  <a:srgbClr val="002F6C"/>
                </a:solidFill>
              </a:defRPr>
            </a:lvl2pPr>
            <a:lvl3pPr>
              <a:defRPr sz="4000">
                <a:solidFill>
                  <a:srgbClr val="002F6C"/>
                </a:solidFill>
              </a:defRPr>
            </a:lvl3pPr>
            <a:lvl4pPr>
              <a:defRPr sz="3600">
                <a:solidFill>
                  <a:srgbClr val="002F6C"/>
                </a:solidFill>
              </a:defRPr>
            </a:lvl4pPr>
            <a:lvl5pPr>
              <a:defRPr sz="3600">
                <a:solidFill>
                  <a:srgbClr val="002F6C"/>
                </a:solidFill>
              </a:defRPr>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rgbClr val="002F6C"/>
                </a:solidFill>
                <a:latin typeface="Trajan Pro" pitchFamily="18" charset="0"/>
                <a:cs typeface="Arial" pitchFamily="34" charset="0"/>
              </a:defRPr>
            </a:lvl1pPr>
          </a:lstStyle>
          <a:p>
            <a:fld id="{1271F448-084E-4D83-B246-7CA43B7FD7E5}" type="slidenum">
              <a:rPr lang="en-US" smtClean="0"/>
              <a:pPr/>
              <a:t>‹#›</a:t>
            </a:fld>
            <a:endParaRPr lang="en-US" dirty="0"/>
          </a:p>
        </p:txBody>
      </p:sp>
    </p:spTree>
    <p:extLst>
      <p:ext uri="{BB962C8B-B14F-4D97-AF65-F5344CB8AC3E}">
        <p14:creationId xmlns:p14="http://schemas.microsoft.com/office/powerpoint/2010/main" val="69095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4" y="9137650"/>
            <a:ext cx="14630400" cy="1133476"/>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4" y="762000"/>
            <a:ext cx="146304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dirty="0"/>
              <a:t>Drag picture to placeholder or click icon to add</a:t>
            </a:r>
          </a:p>
        </p:txBody>
      </p:sp>
      <p:sp>
        <p:nvSpPr>
          <p:cNvPr id="4" name="Text Placeholder 3"/>
          <p:cNvSpPr>
            <a:spLocks noGrp="1"/>
          </p:cNvSpPr>
          <p:nvPr>
            <p:ph type="body" sz="half" idx="2"/>
          </p:nvPr>
        </p:nvSpPr>
        <p:spPr>
          <a:xfrm>
            <a:off x="4779434" y="10271126"/>
            <a:ext cx="146304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9"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rgbClr val="002F6C"/>
                </a:solidFill>
                <a:latin typeface="Trajan Pro" pitchFamily="18" charset="0"/>
                <a:cs typeface="Arial" pitchFamily="34" charset="0"/>
              </a:defRPr>
            </a:lvl1pPr>
          </a:lstStyle>
          <a:p>
            <a:fld id="{1271F448-084E-4D83-B246-7CA43B7FD7E5}" type="slidenum">
              <a:rPr lang="en-US" smtClean="0"/>
              <a:pPr/>
              <a:t>‹#›</a:t>
            </a:fld>
            <a:endParaRPr lang="en-US" dirty="0"/>
          </a:p>
        </p:txBody>
      </p:sp>
    </p:spTree>
    <p:extLst>
      <p:ext uri="{BB962C8B-B14F-4D97-AF65-F5344CB8AC3E}">
        <p14:creationId xmlns:p14="http://schemas.microsoft.com/office/powerpoint/2010/main" val="1926711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PowerPointDesigns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2" name="Title 1"/>
          <p:cNvSpPr>
            <a:spLocks noGrp="1"/>
          </p:cNvSpPr>
          <p:nvPr>
            <p:ph type="title" hasCustomPrompt="1"/>
          </p:nvPr>
        </p:nvSpPr>
        <p:spPr>
          <a:xfrm>
            <a:off x="1219200" y="5714998"/>
            <a:ext cx="21945600" cy="2286000"/>
          </a:xfrm>
        </p:spPr>
        <p:txBody>
          <a:bodyPr/>
          <a:lstStyle>
            <a:lvl1pPr>
              <a:defRPr sz="12000">
                <a:solidFill>
                  <a:schemeClr val="bg1"/>
                </a:solidFill>
              </a:defRPr>
            </a:lvl1pPr>
          </a:lstStyle>
          <a:p>
            <a:r>
              <a:rPr lang="en-US" dirty="0"/>
              <a:t>Questions?</a:t>
            </a:r>
          </a:p>
        </p:txBody>
      </p:sp>
      <p:sp>
        <p:nvSpPr>
          <p:cNvPr id="10"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chemeClr val="bg1">
                    <a:lumMod val="95000"/>
                  </a:schemeClr>
                </a:solidFill>
                <a:latin typeface="Trajan Pro" pitchFamily="18" charset="0"/>
                <a:cs typeface="Arial" pitchFamily="34" charset="0"/>
              </a:defRPr>
            </a:lvl1pPr>
          </a:lstStyle>
          <a:p>
            <a:fld id="{1271F448-084E-4D83-B246-7CA43B7FD7E5}" type="slidenum">
              <a:rPr lang="en-US" smtClean="0">
                <a:solidFill>
                  <a:prstClr val="white">
                    <a:lumMod val="95000"/>
                  </a:prstClr>
                </a:solidFill>
              </a:rPr>
              <a:pPr/>
              <a:t>‹#›</a:t>
            </a:fld>
            <a:endParaRPr lang="en-US" dirty="0">
              <a:solidFill>
                <a:prstClr val="white">
                  <a:lumMod val="95000"/>
                </a:prstClr>
              </a:solidFill>
            </a:endParaRPr>
          </a:p>
        </p:txBody>
      </p:sp>
      <p:grpSp>
        <p:nvGrpSpPr>
          <p:cNvPr id="11" name="Group 10"/>
          <p:cNvGrpSpPr/>
          <p:nvPr userDrawn="1"/>
        </p:nvGrpSpPr>
        <p:grpSpPr>
          <a:xfrm>
            <a:off x="5721350" y="762001"/>
            <a:ext cx="12941300" cy="2179318"/>
            <a:chOff x="2743200" y="304801"/>
            <a:chExt cx="5882409" cy="990599"/>
          </a:xfrm>
        </p:grpSpPr>
        <p:sp>
          <p:nvSpPr>
            <p:cNvPr id="12" name="TextBox 11"/>
            <p:cNvSpPr txBox="1"/>
            <p:nvPr userDrawn="1"/>
          </p:nvSpPr>
          <p:spPr>
            <a:xfrm>
              <a:off x="4637316" y="304801"/>
              <a:ext cx="3988293" cy="377726"/>
            </a:xfrm>
            <a:prstGeom prst="rect">
              <a:avLst/>
            </a:prstGeom>
            <a:noFill/>
          </p:spPr>
          <p:txBody>
            <a:bodyPr wrap="square" rtlCol="0">
              <a:spAutoFit/>
            </a:bodyPr>
            <a:lstStyle/>
            <a:p>
              <a:r>
                <a:rPr lang="en-US" sz="4800" dirty="0">
                  <a:solidFill>
                    <a:srgbClr val="418FDE"/>
                  </a:solidFill>
                  <a:effectLst>
                    <a:innerShdw blurRad="63500" dist="50800" dir="2700000">
                      <a:prstClr val="black">
                        <a:alpha val="50000"/>
                      </a:prstClr>
                    </a:innerShdw>
                  </a:effectLst>
                  <a:latin typeface="Trajan Pro" pitchFamily="18" charset="0"/>
                </a:rPr>
                <a:t>The American Board of </a:t>
              </a:r>
            </a:p>
          </p:txBody>
        </p:sp>
        <p:sp>
          <p:nvSpPr>
            <p:cNvPr id="17" name="TextBox 16"/>
            <p:cNvSpPr txBox="1"/>
            <p:nvPr userDrawn="1"/>
          </p:nvSpPr>
          <p:spPr>
            <a:xfrm>
              <a:off x="4637315" y="718458"/>
              <a:ext cx="3988294" cy="531614"/>
            </a:xfrm>
            <a:prstGeom prst="rect">
              <a:avLst/>
            </a:prstGeom>
            <a:noFill/>
          </p:spPr>
          <p:txBody>
            <a:bodyPr wrap="square" rtlCol="0">
              <a:spAutoFit/>
            </a:bodyPr>
            <a:lstStyle/>
            <a:p>
              <a:r>
                <a:rPr lang="en-US" sz="7000" dirty="0">
                  <a:solidFill>
                    <a:srgbClr val="002F6C"/>
                  </a:solidFill>
                  <a:effectLst>
                    <a:innerShdw blurRad="63500" dist="50800" dir="2700000">
                      <a:prstClr val="black">
                        <a:alpha val="50000"/>
                      </a:prstClr>
                    </a:innerShdw>
                  </a:effectLst>
                  <a:latin typeface="Trajan Pro" pitchFamily="18" charset="0"/>
                </a:rPr>
                <a:t>Anesthesiology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3200" y="304801"/>
              <a:ext cx="1818168" cy="990599"/>
            </a:xfrm>
            <a:prstGeom prst="rect">
              <a:avLst/>
            </a:prstGeom>
          </p:spPr>
        </p:pic>
      </p:grpSp>
    </p:spTree>
    <p:extLst>
      <p:ext uri="{BB962C8B-B14F-4D97-AF65-F5344CB8AC3E}">
        <p14:creationId xmlns:p14="http://schemas.microsoft.com/office/powerpoint/2010/main" val="24602932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FED1-4754-BD4A-BE69-0E9326E05EF8}"/>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10233F66-BED6-2941-A937-35F4765F4594}"/>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a:extLst>
              <a:ext uri="{FF2B5EF4-FFF2-40B4-BE49-F238E27FC236}">
                <a16:creationId xmlns:a16="http://schemas.microsoft.com/office/drawing/2014/main" id="{60AC28DF-36F1-D84D-82B0-044C4F596E46}"/>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5" name="Footer Placeholder 4">
            <a:extLst>
              <a:ext uri="{FF2B5EF4-FFF2-40B4-BE49-F238E27FC236}">
                <a16:creationId xmlns:a16="http://schemas.microsoft.com/office/drawing/2014/main" id="{F73FFFA4-9C5D-8B4D-89BF-29881B053931}"/>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33228C-6B26-2F4C-8471-4EDEDCAD1D50}"/>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966685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FA36D-E99E-3549-8D7B-08D0C1D42D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FCE520-986E-7149-BFE7-653F5254667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2849AB-9D9E-F44B-9EA0-BA76AC6A2481}"/>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5" name="Footer Placeholder 4">
            <a:extLst>
              <a:ext uri="{FF2B5EF4-FFF2-40B4-BE49-F238E27FC236}">
                <a16:creationId xmlns:a16="http://schemas.microsoft.com/office/drawing/2014/main" id="{853C45E7-EF5A-C548-B100-5D53BFA111D0}"/>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0942227-1296-1446-9BC4-8C85BAA429B6}"/>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18732711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C1A0A-5EF8-B347-A225-C57A80E148E3}"/>
              </a:ext>
            </a:extLst>
          </p:cNvPr>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a:extLst>
              <a:ext uri="{FF2B5EF4-FFF2-40B4-BE49-F238E27FC236}">
                <a16:creationId xmlns:a16="http://schemas.microsoft.com/office/drawing/2014/main" id="{051A522A-61A8-DB4D-BE9B-10202A9B76A4}"/>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D034C8-DD54-5840-B9B0-037AD403FA66}"/>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5" name="Footer Placeholder 4">
            <a:extLst>
              <a:ext uri="{FF2B5EF4-FFF2-40B4-BE49-F238E27FC236}">
                <a16:creationId xmlns:a16="http://schemas.microsoft.com/office/drawing/2014/main" id="{C0B0D149-B7BA-DA44-8832-50C1453B1BC0}"/>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3CDC595-D188-2745-8080-F69637174E52}"/>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42840360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EF98A-8ECF-9C44-9408-8E9D559DA7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343B29-4D68-F24E-8F43-C5FA78DD8C64}"/>
              </a:ext>
            </a:extLst>
          </p:cNvPr>
          <p:cNvSpPr>
            <a:spLocks noGrp="1"/>
          </p:cNvSpPr>
          <p:nvPr>
            <p:ph sz="half" idx="1"/>
          </p:nvPr>
        </p:nvSpPr>
        <p:spPr>
          <a:xfrm>
            <a:off x="1676400" y="3651250"/>
            <a:ext cx="10363200" cy="8702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B5B404-0CBB-454F-B060-715ACC8525D6}"/>
              </a:ext>
            </a:extLst>
          </p:cNvPr>
          <p:cNvSpPr>
            <a:spLocks noGrp="1"/>
          </p:cNvSpPr>
          <p:nvPr>
            <p:ph sz="half" idx="2"/>
          </p:nvPr>
        </p:nvSpPr>
        <p:spPr>
          <a:xfrm>
            <a:off x="12344400" y="3651250"/>
            <a:ext cx="10363200" cy="8702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5D776B-41C5-2644-A008-27F383B0B71A}"/>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6" name="Footer Placeholder 5">
            <a:extLst>
              <a:ext uri="{FF2B5EF4-FFF2-40B4-BE49-F238E27FC236}">
                <a16:creationId xmlns:a16="http://schemas.microsoft.com/office/drawing/2014/main" id="{E02F87A0-1739-8648-8DB7-6373F0AC19D9}"/>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CA97AC7-9146-CA44-9E26-6EB3B8EE8DF5}"/>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38386267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7F246-1956-8946-821C-6CDE08D8B0F3}"/>
              </a:ext>
            </a:extLst>
          </p:cNvPr>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9FF4FB-0EB2-3742-A0EA-8757DE7F40DD}"/>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Edit Master text styles</a:t>
            </a:r>
          </a:p>
        </p:txBody>
      </p:sp>
      <p:sp>
        <p:nvSpPr>
          <p:cNvPr id="4" name="Content Placeholder 3">
            <a:extLst>
              <a:ext uri="{FF2B5EF4-FFF2-40B4-BE49-F238E27FC236}">
                <a16:creationId xmlns:a16="http://schemas.microsoft.com/office/drawing/2014/main" id="{4B0D3191-0943-1142-AC43-1E2A2CA400AC}"/>
              </a:ext>
            </a:extLst>
          </p:cNvPr>
          <p:cNvSpPr>
            <a:spLocks noGrp="1"/>
          </p:cNvSpPr>
          <p:nvPr>
            <p:ph sz="half" idx="2"/>
          </p:nvPr>
        </p:nvSpPr>
        <p:spPr>
          <a:xfrm>
            <a:off x="1679577" y="5010150"/>
            <a:ext cx="10315574"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7FB572-E59B-5047-B8A0-8C82C5A85B11}"/>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Edit Master text styles</a:t>
            </a:r>
          </a:p>
        </p:txBody>
      </p:sp>
      <p:sp>
        <p:nvSpPr>
          <p:cNvPr id="6" name="Content Placeholder 5">
            <a:extLst>
              <a:ext uri="{FF2B5EF4-FFF2-40B4-BE49-F238E27FC236}">
                <a16:creationId xmlns:a16="http://schemas.microsoft.com/office/drawing/2014/main" id="{0C5B206E-0C61-0048-AD46-6550E08F3D6D}"/>
              </a:ext>
            </a:extLst>
          </p:cNvPr>
          <p:cNvSpPr>
            <a:spLocks noGrp="1"/>
          </p:cNvSpPr>
          <p:nvPr>
            <p:ph sz="quarter" idx="4"/>
          </p:nvPr>
        </p:nvSpPr>
        <p:spPr>
          <a:xfrm>
            <a:off x="12344400" y="5010150"/>
            <a:ext cx="10366376"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CBA4F3-E716-C94A-A2A1-1E8AF9D197A2}"/>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8" name="Footer Placeholder 7">
            <a:extLst>
              <a:ext uri="{FF2B5EF4-FFF2-40B4-BE49-F238E27FC236}">
                <a16:creationId xmlns:a16="http://schemas.microsoft.com/office/drawing/2014/main" id="{D2834AD3-6B80-9D40-985B-4828CF253197}"/>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8C4DF97-7A6A-824D-9555-1857D507296E}"/>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11948657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8C827-E2E5-124B-9878-E8C1D11B31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8ECE59-B390-5945-AF7C-5044DCB8F901}"/>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4" name="Footer Placeholder 3">
            <a:extLst>
              <a:ext uri="{FF2B5EF4-FFF2-40B4-BE49-F238E27FC236}">
                <a16:creationId xmlns:a16="http://schemas.microsoft.com/office/drawing/2014/main" id="{560F0466-5C40-854C-923A-97F98A11DDAB}"/>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C74121D-EE9C-B34A-A49B-586785AA42EC}"/>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3913563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B6E33D-C639-5F4F-B30D-93AE46D36937}"/>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3" name="Footer Placeholder 2">
            <a:extLst>
              <a:ext uri="{FF2B5EF4-FFF2-40B4-BE49-F238E27FC236}">
                <a16:creationId xmlns:a16="http://schemas.microsoft.com/office/drawing/2014/main" id="{50EA5116-2D69-9F49-ADB3-FDA817CEA87B}"/>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F3308C-7B37-0645-8154-EFFFB9A6EC6B}"/>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3228853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78F43-02E1-8F44-BB27-B63F72B36983}"/>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a:extLst>
              <a:ext uri="{FF2B5EF4-FFF2-40B4-BE49-F238E27FC236}">
                <a16:creationId xmlns:a16="http://schemas.microsoft.com/office/drawing/2014/main" id="{8BADA9C0-67BA-0744-B0F6-4579CF2ABAB4}"/>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4516D9-5D1B-384B-8578-7AA915EAF789}"/>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Edit Master text styles</a:t>
            </a:r>
          </a:p>
        </p:txBody>
      </p:sp>
      <p:sp>
        <p:nvSpPr>
          <p:cNvPr id="5" name="Date Placeholder 4">
            <a:extLst>
              <a:ext uri="{FF2B5EF4-FFF2-40B4-BE49-F238E27FC236}">
                <a16:creationId xmlns:a16="http://schemas.microsoft.com/office/drawing/2014/main" id="{50787A88-5511-3949-AC08-0E06E8EADA8E}"/>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6" name="Footer Placeholder 5">
            <a:extLst>
              <a:ext uri="{FF2B5EF4-FFF2-40B4-BE49-F238E27FC236}">
                <a16:creationId xmlns:a16="http://schemas.microsoft.com/office/drawing/2014/main" id="{96464202-0B2D-7C48-854F-06B609AEC78F}"/>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3080A53-137E-6F47-803C-1E712C941DE9}"/>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34400835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CCDF2-CA72-3B4A-9919-A76E27EAEEBE}"/>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a:extLst>
              <a:ext uri="{FF2B5EF4-FFF2-40B4-BE49-F238E27FC236}">
                <a16:creationId xmlns:a16="http://schemas.microsoft.com/office/drawing/2014/main" id="{11F6ACA0-954C-2D4C-BEDF-08B6E41E42B9}"/>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a:extLst>
              <a:ext uri="{FF2B5EF4-FFF2-40B4-BE49-F238E27FC236}">
                <a16:creationId xmlns:a16="http://schemas.microsoft.com/office/drawing/2014/main" id="{EBAEC889-02A4-AF44-B8F8-D9259D8E9284}"/>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Edit Master text styles</a:t>
            </a:r>
          </a:p>
        </p:txBody>
      </p:sp>
      <p:sp>
        <p:nvSpPr>
          <p:cNvPr id="5" name="Date Placeholder 4">
            <a:extLst>
              <a:ext uri="{FF2B5EF4-FFF2-40B4-BE49-F238E27FC236}">
                <a16:creationId xmlns:a16="http://schemas.microsoft.com/office/drawing/2014/main" id="{BBF38D9C-8549-A74B-A4BA-A24F9BC5C498}"/>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6" name="Footer Placeholder 5">
            <a:extLst>
              <a:ext uri="{FF2B5EF4-FFF2-40B4-BE49-F238E27FC236}">
                <a16:creationId xmlns:a16="http://schemas.microsoft.com/office/drawing/2014/main" id="{FA6BD1C3-4716-6F40-8AEC-FF359D21767E}"/>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BF6B255-FBA5-564C-8934-20165531C7D4}"/>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2138281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3A308-BDCE-FC47-AF27-C994467854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A60305-3346-3042-B549-E923827262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92915A-091D-E84C-8F5E-7A5BF1E334C5}"/>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5" name="Footer Placeholder 4">
            <a:extLst>
              <a:ext uri="{FF2B5EF4-FFF2-40B4-BE49-F238E27FC236}">
                <a16:creationId xmlns:a16="http://schemas.microsoft.com/office/drawing/2014/main" id="{0CDD5C91-47A2-2B40-8515-C423A4AD5FF3}"/>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654437F-718A-484D-BA8D-14E434BD18D8}"/>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4579207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5F7215-D6C5-404A-A271-08B5A488606F}"/>
              </a:ext>
            </a:extLst>
          </p:cNvPr>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59F630-9965-4C4A-81A6-6ACA9CA90AE8}"/>
              </a:ext>
            </a:extLst>
          </p:cNvPr>
          <p:cNvSpPr>
            <a:spLocks noGrp="1"/>
          </p:cNvSpPr>
          <p:nvPr>
            <p:ph type="body" orient="vert" idx="1"/>
          </p:nvPr>
        </p:nvSpPr>
        <p:spPr>
          <a:xfrm>
            <a:off x="1676400" y="730250"/>
            <a:ext cx="15468600" cy="1162367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0098B-88DA-DF49-AE82-EAD60B12404C}"/>
              </a:ext>
            </a:extLst>
          </p:cNvPr>
          <p:cNvSpPr>
            <a:spLocks noGrp="1"/>
          </p:cNvSpPr>
          <p:nvPr>
            <p:ph type="dt" sz="half" idx="10"/>
          </p:nvPr>
        </p:nvSpPr>
        <p:spPr>
          <a:xfrm>
            <a:off x="1676400" y="12712701"/>
            <a:ext cx="5486400" cy="730250"/>
          </a:xfrm>
          <a:prstGeom prst="rect">
            <a:avLst/>
          </a:prstGeom>
        </p:spPr>
        <p:txBody>
          <a:bodyPr/>
          <a:lstStyle/>
          <a:p>
            <a:fld id="{983E742E-5EAE-B54B-8177-B94317865FA9}" type="datetimeFigureOut">
              <a:rPr lang="en-US" smtClean="0"/>
              <a:t>7/21/24</a:t>
            </a:fld>
            <a:endParaRPr lang="en-US"/>
          </a:p>
        </p:txBody>
      </p:sp>
      <p:sp>
        <p:nvSpPr>
          <p:cNvPr id="5" name="Footer Placeholder 4">
            <a:extLst>
              <a:ext uri="{FF2B5EF4-FFF2-40B4-BE49-F238E27FC236}">
                <a16:creationId xmlns:a16="http://schemas.microsoft.com/office/drawing/2014/main" id="{B73E0B1B-CA99-1248-BB31-7AB4C02070D5}"/>
              </a:ext>
            </a:extLst>
          </p:cNvPr>
          <p:cNvSpPr>
            <a:spLocks noGrp="1"/>
          </p:cNvSpPr>
          <p:nvPr>
            <p:ph type="ftr" sz="quarter" idx="11"/>
          </p:nvPr>
        </p:nvSpPr>
        <p:spPr>
          <a:xfrm>
            <a:off x="8077200" y="12712701"/>
            <a:ext cx="8229600" cy="73025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32514C5-626D-534C-97D1-0F3E7415C436}"/>
              </a:ext>
            </a:extLst>
          </p:cNvPr>
          <p:cNvSpPr>
            <a:spLocks noGrp="1"/>
          </p:cNvSpPr>
          <p:nvPr>
            <p:ph type="sldNum" sz="quarter" idx="12"/>
          </p:nvPr>
        </p:nvSpPr>
        <p:spPr>
          <a:xfrm>
            <a:off x="17221200" y="12712701"/>
            <a:ext cx="5486400" cy="730250"/>
          </a:xfrm>
          <a:prstGeom prst="rect">
            <a:avLst/>
          </a:prstGeom>
        </p:spPr>
        <p:txBody>
          <a:bodyPr/>
          <a:lstStyle/>
          <a:p>
            <a:fld id="{BCB5276E-2224-8E4C-8777-2A53A72FAC9A}" type="slidenum">
              <a:rPr lang="en-US" smtClean="0"/>
              <a:t>‹#›</a:t>
            </a:fld>
            <a:endParaRPr lang="en-US"/>
          </a:p>
        </p:txBody>
      </p:sp>
    </p:spTree>
    <p:extLst>
      <p:ext uri="{BB962C8B-B14F-4D97-AF65-F5344CB8AC3E}">
        <p14:creationId xmlns:p14="http://schemas.microsoft.com/office/powerpoint/2010/main" val="28907586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1"/>
          <p:cNvSpPr>
            <a:spLocks noGrp="1"/>
          </p:cNvSpPr>
          <p:nvPr userDrawn="1">
            <p:ph type="title"/>
          </p:nvPr>
        </p:nvSpPr>
        <p:spPr>
          <a:xfrm>
            <a:off x="1219200" y="549278"/>
            <a:ext cx="21945600" cy="2286000"/>
          </a:xfrm>
        </p:spPr>
        <p:txBody>
          <a:bodyPr/>
          <a:lstStyle/>
          <a:p>
            <a:r>
              <a:rPr lang="en-US" dirty="0"/>
              <a:t>Learning Objectives</a:t>
            </a:r>
          </a:p>
        </p:txBody>
      </p:sp>
    </p:spTree>
    <p:extLst>
      <p:ext uri="{BB962C8B-B14F-4D97-AF65-F5344CB8AC3E}">
        <p14:creationId xmlns:p14="http://schemas.microsoft.com/office/powerpoint/2010/main" val="2573057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3"/>
            <a:ext cx="20726400" cy="2940050"/>
          </a:xfrm>
        </p:spPr>
        <p:txBody>
          <a:bodyPr/>
          <a:lstStyle>
            <a:lvl1pPr algn="ctr">
              <a:defRPr/>
            </a:lvl1p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3043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28087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50"/>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4000">
                <a:solidFill>
                  <a:schemeClr val="tx1">
                    <a:tint val="7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49538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7680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1" y="3070226"/>
            <a:ext cx="10773834"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1" y="4349750"/>
            <a:ext cx="10773834"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6"/>
            <a:ext cx="10778066"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50"/>
            <a:ext cx="10778066"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66803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38251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38847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2" y="546100"/>
            <a:ext cx="8022168" cy="2324100"/>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4"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2" y="2870203"/>
            <a:ext cx="8022168"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57892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4" y="9601200"/>
            <a:ext cx="14630400" cy="1133476"/>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4" y="1225550"/>
            <a:ext cx="146304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p>
        </p:txBody>
      </p:sp>
      <p:sp>
        <p:nvSpPr>
          <p:cNvPr id="4" name="Text Placeholder 3"/>
          <p:cNvSpPr>
            <a:spLocks noGrp="1"/>
          </p:cNvSpPr>
          <p:nvPr>
            <p:ph type="body" sz="half" idx="2"/>
          </p:nvPr>
        </p:nvSpPr>
        <p:spPr>
          <a:xfrm>
            <a:off x="4779434" y="10734676"/>
            <a:ext cx="146304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30788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35116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9"/>
            <a:ext cx="5486400" cy="11703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9"/>
            <a:ext cx="160528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82059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C7F503-6BF0-40DF-9D84-1C6BBF04997A}" type="datetimeFigureOut">
              <a:rPr lang="en-IN" smtClean="0">
                <a:solidFill>
                  <a:prstClr val="black">
                    <a:tint val="75000"/>
                  </a:prstClr>
                </a:solidFill>
              </a:rPr>
              <a:pPr/>
              <a:t>21/07/24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667877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pPr defTabSz="1828800" hangingPunct="1">
              <a:defRPr/>
            </a:pPr>
            <a:fld id="{1EC7F503-6BF0-40DF-9D84-1C6BBF04997A}" type="datetimeFigureOut">
              <a:rPr lang="en-IN" b="0" kern="1200" smtClean="0">
                <a:solidFill>
                  <a:prstClr val="black">
                    <a:tint val="75000"/>
                  </a:prstClr>
                </a:solidFill>
                <a:ea typeface="+mn-ea"/>
                <a:cs typeface="+mn-cs"/>
              </a:rPr>
              <a:pPr defTabSz="1828800" hangingPunct="1">
                <a:defRPr/>
              </a:pPr>
              <a:t>21/07/24</a:t>
            </a:fld>
            <a:endParaRPr lang="en-IN" b="0" kern="1200" dirty="0">
              <a:solidFill>
                <a:prstClr val="black">
                  <a:tint val="75000"/>
                </a:prstClr>
              </a:solidFill>
              <a:ea typeface="+mn-ea"/>
              <a:cs typeface="+mn-cs"/>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pPr defTabSz="1828800" hangingPunct="1">
              <a:defRPr/>
            </a:pPr>
            <a:endParaRPr lang="en-IN" b="0" kern="1200" dirty="0">
              <a:solidFill>
                <a:prstClr val="black">
                  <a:tint val="75000"/>
                </a:prstClr>
              </a:solidFill>
              <a:ea typeface="+mn-ea"/>
              <a:cs typeface="+mn-cs"/>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pPr defTabSz="1828800" hangingPunct="1">
              <a:defRPr/>
            </a:pPr>
            <a:fld id="{19B2B4AD-C900-488F-9005-78C923D58759}" type="slidenum">
              <a:rPr lang="en-IN" b="0" kern="1200" smtClean="0">
                <a:solidFill>
                  <a:prstClr val="black">
                    <a:tint val="75000"/>
                  </a:prstClr>
                </a:solidFill>
                <a:ea typeface="+mn-ea"/>
                <a:cs typeface="+mn-cs"/>
              </a:rPr>
              <a:pPr defTabSz="1828800" hangingPunct="1">
                <a:defRPr/>
              </a:pPr>
              <a:t>‹#›</a:t>
            </a:fld>
            <a:endParaRPr lang="en-IN" b="0" kern="1200" dirty="0">
              <a:solidFill>
                <a:prstClr val="black">
                  <a:tint val="75000"/>
                </a:prstClr>
              </a:solidFill>
              <a:ea typeface="+mn-ea"/>
              <a:cs typeface="+mn-cs"/>
            </a:endParaRPr>
          </a:p>
        </p:txBody>
      </p:sp>
    </p:spTree>
    <p:extLst>
      <p:ext uri="{BB962C8B-B14F-4D97-AF65-F5344CB8AC3E}">
        <p14:creationId xmlns:p14="http://schemas.microsoft.com/office/powerpoint/2010/main" val="22215278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3"/>
            <a:ext cx="20726400" cy="2940050"/>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03B140-240B-4B11-970E-D617603030C2}" type="datetimeFigureOut">
              <a:rPr lang="en-US" smtClean="0"/>
              <a:pPr/>
              <a:t>7/21/24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703972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pPr/>
              <a:t>7/21/24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12917184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50"/>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4000">
                <a:solidFill>
                  <a:schemeClr val="tx1">
                    <a:tint val="7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B140-240B-4B11-970E-D617603030C2}" type="datetimeFigureOut">
              <a:rPr lang="en-US" smtClean="0"/>
              <a:pPr/>
              <a:t>7/21/24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8500717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03B140-240B-4B11-970E-D617603030C2}" type="datetimeFigureOut">
              <a:rPr lang="en-US" smtClean="0"/>
              <a:pPr/>
              <a:t>7/21/24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6870244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1" y="3070226"/>
            <a:ext cx="10773834"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1" y="4349750"/>
            <a:ext cx="10773834"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6"/>
            <a:ext cx="10778066"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50"/>
            <a:ext cx="10778066"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03B140-240B-4B11-970E-D617603030C2}" type="datetimeFigureOut">
              <a:rPr lang="en-US" smtClean="0"/>
              <a:pPr/>
              <a:t>7/21/24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12093171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03B140-240B-4B11-970E-D617603030C2}" type="datetimeFigureOut">
              <a:rPr lang="en-US" smtClean="0"/>
              <a:pPr/>
              <a:t>7/21/24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24024775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03B140-240B-4B11-970E-D617603030C2}" type="datetimeFigureOut">
              <a:rPr lang="en-US" smtClean="0"/>
              <a:pPr/>
              <a:t>7/21/24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12838612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2" y="546100"/>
            <a:ext cx="8022168" cy="2324100"/>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4"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2" y="2870203"/>
            <a:ext cx="8022168"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8303B140-240B-4B11-970E-D617603030C2}" type="datetimeFigureOut">
              <a:rPr lang="en-US" smtClean="0"/>
              <a:pPr/>
              <a:t>7/21/24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26273017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4" y="9601200"/>
            <a:ext cx="14630400" cy="1133476"/>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4" y="1225550"/>
            <a:ext cx="146304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p>
        </p:txBody>
      </p:sp>
      <p:sp>
        <p:nvSpPr>
          <p:cNvPr id="4" name="Text Placeholder 3"/>
          <p:cNvSpPr>
            <a:spLocks noGrp="1"/>
          </p:cNvSpPr>
          <p:nvPr>
            <p:ph type="body" sz="half" idx="2"/>
          </p:nvPr>
        </p:nvSpPr>
        <p:spPr>
          <a:xfrm>
            <a:off x="4779434" y="10734676"/>
            <a:ext cx="146304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8303B140-240B-4B11-970E-D617603030C2}" type="datetimeFigureOut">
              <a:rPr lang="en-US" smtClean="0"/>
              <a:pPr/>
              <a:t>7/21/24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24212681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pPr/>
              <a:t>7/21/24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4599831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9"/>
            <a:ext cx="5486400" cy="11703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9"/>
            <a:ext cx="160528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pPr/>
              <a:t>7/21/24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0B04E-6F37-408A-89FA-64C33C101676}" type="slidenum">
              <a:rPr lang="en-US" smtClean="0"/>
              <a:pPr/>
              <a:t>‹#›</a:t>
            </a:fld>
            <a:endParaRPr lang="en-US"/>
          </a:p>
        </p:txBody>
      </p:sp>
    </p:spTree>
    <p:extLst>
      <p:ext uri="{BB962C8B-B14F-4D97-AF65-F5344CB8AC3E}">
        <p14:creationId xmlns:p14="http://schemas.microsoft.com/office/powerpoint/2010/main" val="16136924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76400" y="-26499"/>
            <a:ext cx="21031200" cy="2252866"/>
          </a:xfrm>
        </p:spPr>
        <p:txBody>
          <a:bodyPr anchor="b"/>
          <a:lstStyle>
            <a:lvl1pPr algn="ctr">
              <a:defRPr sz="81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3048000" y="2698339"/>
            <a:ext cx="18288000" cy="853246"/>
          </a:xfrm>
        </p:spPr>
        <p:txBody>
          <a:bodyPr/>
          <a:lstStyle>
            <a:lvl1pPr marL="0" indent="0" algn="ctr">
              <a:buNone/>
              <a:defRPr sz="3600">
                <a:latin typeface="Arial" panose="020B0604020202020204" pitchFamily="34" charset="0"/>
                <a:cs typeface="Arial" panose="020B0604020202020204"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Click to edit Master subtitle style</a:t>
            </a:r>
          </a:p>
        </p:txBody>
      </p:sp>
      <p:sp>
        <p:nvSpPr>
          <p:cNvPr id="4" name="Date Placeholder 3"/>
          <p:cNvSpPr>
            <a:spLocks noGrp="1"/>
          </p:cNvSpPr>
          <p:nvPr>
            <p:ph type="dt" sz="half" idx="10"/>
          </p:nvPr>
        </p:nvSpPr>
        <p:spPr/>
        <p:txBody>
          <a:bodyPr/>
          <a:lstStyle/>
          <a:p>
            <a:fld id="{839D6932-AE4A-496F-884E-91FAF62ECC18}" type="datetime1">
              <a:rPr lang="en-US" smtClean="0"/>
              <a:pPr/>
              <a:t>7/21/24</a:t>
            </a:fld>
            <a:endParaRPr lang="en-US"/>
          </a:p>
        </p:txBody>
      </p:sp>
      <p:sp>
        <p:nvSpPr>
          <p:cNvPr id="5" name="Footer Placeholder 4"/>
          <p:cNvSpPr>
            <a:spLocks noGrp="1"/>
          </p:cNvSpPr>
          <p:nvPr>
            <p:ph type="ftr" sz="quarter" idx="11"/>
          </p:nvPr>
        </p:nvSpPr>
        <p:spPr/>
        <p:txBody>
          <a:bodyPr/>
          <a:lstStyle/>
          <a:p>
            <a:r>
              <a:rPr lang="en-US"/>
              <a:t>WWW.COMPANY.COM</a:t>
            </a:r>
          </a:p>
        </p:txBody>
      </p:sp>
      <p:sp>
        <p:nvSpPr>
          <p:cNvPr id="6" name="Slide Number Placeholder 5"/>
          <p:cNvSpPr>
            <a:spLocks noGrp="1"/>
          </p:cNvSpPr>
          <p:nvPr>
            <p:ph type="sldNum" sz="quarter" idx="12"/>
          </p:nvPr>
        </p:nvSpPr>
        <p:spPr/>
        <p:txBody>
          <a:bodyPr/>
          <a:lstStyle/>
          <a:p>
            <a:fld id="{6D878722-D626-4B27-95E8-C41C24B7BB82}" type="slidenum">
              <a:rPr lang="en-US" smtClean="0"/>
              <a:pPr/>
              <a:t>‹#›</a:t>
            </a:fld>
            <a:endParaRPr lang="en-US"/>
          </a:p>
        </p:txBody>
      </p:sp>
    </p:spTree>
    <p:extLst>
      <p:ext uri="{BB962C8B-B14F-4D97-AF65-F5344CB8AC3E}">
        <p14:creationId xmlns:p14="http://schemas.microsoft.com/office/powerpoint/2010/main" val="1418055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31885" y="105324"/>
            <a:ext cx="19775712" cy="1124336"/>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477599-B1EF-4AAA-A0C6-CB303C4C64B3}" type="datetime1">
              <a:rPr lang="en-US" smtClean="0"/>
              <a:pPr/>
              <a:t>7/21/24</a:t>
            </a:fld>
            <a:endParaRPr lang="en-US"/>
          </a:p>
        </p:txBody>
      </p:sp>
      <p:sp>
        <p:nvSpPr>
          <p:cNvPr id="5" name="Footer Placeholder 4"/>
          <p:cNvSpPr>
            <a:spLocks noGrp="1"/>
          </p:cNvSpPr>
          <p:nvPr>
            <p:ph type="ftr" sz="quarter" idx="11"/>
          </p:nvPr>
        </p:nvSpPr>
        <p:spPr/>
        <p:txBody>
          <a:bodyPr/>
          <a:lstStyle/>
          <a:p>
            <a:r>
              <a:rPr lang="en-US"/>
              <a:t>WWW.COMPANY.COM</a:t>
            </a:r>
          </a:p>
        </p:txBody>
      </p:sp>
      <p:sp>
        <p:nvSpPr>
          <p:cNvPr id="6" name="Slide Number Placeholder 5"/>
          <p:cNvSpPr>
            <a:spLocks noGrp="1"/>
          </p:cNvSpPr>
          <p:nvPr>
            <p:ph type="sldNum" sz="quarter" idx="12"/>
          </p:nvPr>
        </p:nvSpPr>
        <p:spPr/>
        <p:txBody>
          <a:bodyPr/>
          <a:lstStyle/>
          <a:p>
            <a:fld id="{6D878722-D626-4B27-95E8-C41C24B7BB82}" type="slidenum">
              <a:rPr lang="en-US" smtClean="0"/>
              <a:pPr/>
              <a:t>‹#›</a:t>
            </a:fld>
            <a:endParaRPr lang="en-US"/>
          </a:p>
        </p:txBody>
      </p:sp>
    </p:spTree>
    <p:extLst>
      <p:ext uri="{BB962C8B-B14F-4D97-AF65-F5344CB8AC3E}">
        <p14:creationId xmlns:p14="http://schemas.microsoft.com/office/powerpoint/2010/main" val="26725152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84A7E9-E220-49FF-BA13-086285332B2D}" type="datetimeFigureOut">
              <a:rPr lang="en-US" smtClean="0"/>
              <a:t>7/21/24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0BB75-0BCD-433C-94AB-404757CAC3FC}" type="slidenum">
              <a:rPr lang="en-US" smtClean="0"/>
              <a:t>‹#›</a:t>
            </a:fld>
            <a:endParaRPr lang="en-US"/>
          </a:p>
        </p:txBody>
      </p:sp>
    </p:spTree>
    <p:extLst>
      <p:ext uri="{BB962C8B-B14F-4D97-AF65-F5344CB8AC3E}">
        <p14:creationId xmlns:p14="http://schemas.microsoft.com/office/powerpoint/2010/main" val="2245292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E9E5-831A-3F2D-65B4-8A64A5E1DA99}"/>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33713CCB-C372-6DF5-BF84-A8FC9291CFA0}"/>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a:extLst>
              <a:ext uri="{FF2B5EF4-FFF2-40B4-BE49-F238E27FC236}">
                <a16:creationId xmlns:a16="http://schemas.microsoft.com/office/drawing/2014/main" id="{4675369B-03C3-20F1-5A69-ACAAB07726E5}"/>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5" name="Footer Placeholder 4">
            <a:extLst>
              <a:ext uri="{FF2B5EF4-FFF2-40B4-BE49-F238E27FC236}">
                <a16:creationId xmlns:a16="http://schemas.microsoft.com/office/drawing/2014/main" id="{F944348B-419A-AE95-863E-ECA1817E8B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663BE3-0460-0712-AC31-F01D2B73BB57}"/>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28615702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B35AC-7310-614A-F19E-49B7EA21C6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A791CA-C456-FDF6-67AB-CAC16C1D9A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C78563-CF6F-5214-F6EF-D724672E8185}"/>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5" name="Footer Placeholder 4">
            <a:extLst>
              <a:ext uri="{FF2B5EF4-FFF2-40B4-BE49-F238E27FC236}">
                <a16:creationId xmlns:a16="http://schemas.microsoft.com/office/drawing/2014/main" id="{A56D4618-074D-B7CE-3AF6-E3A4FA838E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D24E5B-AD10-32C2-1090-DEAF197DB599}"/>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41250788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D111A-7C25-F397-61DA-ED2DC771C74E}"/>
              </a:ext>
            </a:extLst>
          </p:cNvPr>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a:extLst>
              <a:ext uri="{FF2B5EF4-FFF2-40B4-BE49-F238E27FC236}">
                <a16:creationId xmlns:a16="http://schemas.microsoft.com/office/drawing/2014/main" id="{FB3200F4-77C2-45A2-3A3C-516D9FECC4DC}"/>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925C8C-2286-4673-6158-828FA1C83FB3}"/>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5" name="Footer Placeholder 4">
            <a:extLst>
              <a:ext uri="{FF2B5EF4-FFF2-40B4-BE49-F238E27FC236}">
                <a16:creationId xmlns:a16="http://schemas.microsoft.com/office/drawing/2014/main" id="{CCB5A658-3D3F-EA5D-D387-63EE6C1753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D180D0-B454-3C67-7F73-6450526883EF}"/>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40953662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AE500-1A3C-134E-9152-2A5503E7AF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EB79BD-BC5A-1B9C-6567-88FD9C0DF3F1}"/>
              </a:ext>
            </a:extLst>
          </p:cNvPr>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DDBA3F-AEA9-EF52-4F4F-DF88734539CB}"/>
              </a:ext>
            </a:extLst>
          </p:cNvPr>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AAF2FF-3E8B-978D-94AF-601DD34B35DB}"/>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6" name="Footer Placeholder 5">
            <a:extLst>
              <a:ext uri="{FF2B5EF4-FFF2-40B4-BE49-F238E27FC236}">
                <a16:creationId xmlns:a16="http://schemas.microsoft.com/office/drawing/2014/main" id="{5FAD1723-3D86-EF08-4A73-FBA284EF51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4BF38A-5031-429C-0256-2B02C3F65C91}"/>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29448283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FEB58-0BF9-F262-0E70-A8788B176255}"/>
              </a:ext>
            </a:extLst>
          </p:cNvPr>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D23A43-822C-D701-B9B4-013088743FEA}"/>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26E61050-D5BE-1D4E-1C7A-D9881D8955C9}"/>
              </a:ext>
            </a:extLst>
          </p:cNvPr>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1A354A-C5BE-95B6-081D-1B93ABDA1B42}"/>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a:extLst>
              <a:ext uri="{FF2B5EF4-FFF2-40B4-BE49-F238E27FC236}">
                <a16:creationId xmlns:a16="http://schemas.microsoft.com/office/drawing/2014/main" id="{4F875E54-1DCC-50EB-2272-7FD64ACA969C}"/>
              </a:ext>
            </a:extLst>
          </p:cNvPr>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032A3A-BA32-A2F8-A55A-8395654EF8D2}"/>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8" name="Footer Placeholder 7">
            <a:extLst>
              <a:ext uri="{FF2B5EF4-FFF2-40B4-BE49-F238E27FC236}">
                <a16:creationId xmlns:a16="http://schemas.microsoft.com/office/drawing/2014/main" id="{2AF53CA7-7A74-52B5-186B-2734BD133D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EDED89-3F28-ED59-9284-10F92D807C5C}"/>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13183138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25563-E270-7CF7-AB11-A854BB2428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D0DE50-5BB8-34AD-FED7-1F7E3BD222A0}"/>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4" name="Footer Placeholder 3">
            <a:extLst>
              <a:ext uri="{FF2B5EF4-FFF2-40B4-BE49-F238E27FC236}">
                <a16:creationId xmlns:a16="http://schemas.microsoft.com/office/drawing/2014/main" id="{E8151E9E-ED56-B1E1-148B-D949FFF37B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339348-04CF-D7ED-00C2-8E7DDF684DCE}"/>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32748862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EBAE9F-F3B5-3711-3810-474BB753CC93}"/>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3" name="Footer Placeholder 2">
            <a:extLst>
              <a:ext uri="{FF2B5EF4-FFF2-40B4-BE49-F238E27FC236}">
                <a16:creationId xmlns:a16="http://schemas.microsoft.com/office/drawing/2014/main" id="{F5F6ABCB-2825-94BA-E5CA-20ED2AD3C5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59F7A9-9058-636E-1306-C696AC3E20FF}"/>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38277447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A7697-B4EA-210D-973B-C449B179AB89}"/>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a:extLst>
              <a:ext uri="{FF2B5EF4-FFF2-40B4-BE49-F238E27FC236}">
                <a16:creationId xmlns:a16="http://schemas.microsoft.com/office/drawing/2014/main" id="{8B2DE50F-4386-D054-29B6-CDD1F8182346}"/>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D537B3-1957-B9D8-6F99-19077829C6A5}"/>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B3E80299-02BD-54C8-2AE9-DD161408521A}"/>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6" name="Footer Placeholder 5">
            <a:extLst>
              <a:ext uri="{FF2B5EF4-FFF2-40B4-BE49-F238E27FC236}">
                <a16:creationId xmlns:a16="http://schemas.microsoft.com/office/drawing/2014/main" id="{4BC2E5B7-FEE8-050A-84AC-53BF9DD98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BB68AD-8F5F-E8B4-DE3F-32F0A796D91B}"/>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34236502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F3AA9-446B-8792-ED5B-70C69CA9B42C}"/>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a:extLst>
              <a:ext uri="{FF2B5EF4-FFF2-40B4-BE49-F238E27FC236}">
                <a16:creationId xmlns:a16="http://schemas.microsoft.com/office/drawing/2014/main" id="{E1BC8DD5-0FC3-D99C-E5C9-A7EF9D5EDD31}"/>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a:extLst>
              <a:ext uri="{FF2B5EF4-FFF2-40B4-BE49-F238E27FC236}">
                <a16:creationId xmlns:a16="http://schemas.microsoft.com/office/drawing/2014/main" id="{37E6DADD-9035-8294-2BF9-C4BC1C42DC91}"/>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354A3794-5D4A-B4CB-51F7-25A917B70C77}"/>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6" name="Footer Placeholder 5">
            <a:extLst>
              <a:ext uri="{FF2B5EF4-FFF2-40B4-BE49-F238E27FC236}">
                <a16:creationId xmlns:a16="http://schemas.microsoft.com/office/drawing/2014/main" id="{AF7FFAD0-8E56-741E-ADED-8A8FDE5959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FCDF94-E49A-FC97-D970-6FAEB3EA2D0F}"/>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24477104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9501E-1D9B-787E-7F56-CAA67197CC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0B2B27-FCE4-6DA6-6D2A-93B30A711F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E3CEBC-374D-DFEB-DF74-6A07A56E4D6E}"/>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5" name="Footer Placeholder 4">
            <a:extLst>
              <a:ext uri="{FF2B5EF4-FFF2-40B4-BE49-F238E27FC236}">
                <a16:creationId xmlns:a16="http://schemas.microsoft.com/office/drawing/2014/main" id="{D8D3496A-202A-8A49-2B3A-F16EC55E98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D50853-D713-AADF-DF5A-9D6A623799B9}"/>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35463949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163C7-362A-42E4-C43E-6635174F6B4D}"/>
              </a:ext>
            </a:extLst>
          </p:cNvPr>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42297-4EAD-3F4C-FDD7-D6CAA23647BA}"/>
              </a:ext>
            </a:extLst>
          </p:cNvPr>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2494CF-276C-FADE-BC23-5ABA470A137F}"/>
              </a:ext>
            </a:extLst>
          </p:cNvPr>
          <p:cNvSpPr>
            <a:spLocks noGrp="1"/>
          </p:cNvSpPr>
          <p:nvPr>
            <p:ph type="dt" sz="half" idx="10"/>
          </p:nvPr>
        </p:nvSpPr>
        <p:spPr/>
        <p:txBody>
          <a:bodyPr/>
          <a:lstStyle/>
          <a:p>
            <a:fld id="{909A9C60-BC6A-409E-838D-145C4ED58B6F}" type="datetimeFigureOut">
              <a:rPr lang="en-US" smtClean="0"/>
              <a:t>7/21/24</a:t>
            </a:fld>
            <a:endParaRPr lang="en-US"/>
          </a:p>
        </p:txBody>
      </p:sp>
      <p:sp>
        <p:nvSpPr>
          <p:cNvPr id="5" name="Footer Placeholder 4">
            <a:extLst>
              <a:ext uri="{FF2B5EF4-FFF2-40B4-BE49-F238E27FC236}">
                <a16:creationId xmlns:a16="http://schemas.microsoft.com/office/drawing/2014/main" id="{F69DAC2B-0AC7-8218-CFED-E6877FFC08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EE9322-2BBE-880C-BA05-8C7B6DDF4B9E}"/>
              </a:ext>
            </a:extLst>
          </p:cNvPr>
          <p:cNvSpPr>
            <a:spLocks noGrp="1"/>
          </p:cNvSpPr>
          <p:nvPr>
            <p:ph type="sldNum" sz="quarter" idx="12"/>
          </p:nvPr>
        </p:nvSpPr>
        <p:spPr/>
        <p:txBody>
          <a:bodyPr/>
          <a:lstStyle/>
          <a:p>
            <a:fld id="{536E9740-3FE0-4FF4-BA4D-2D53029215EF}" type="slidenum">
              <a:rPr lang="en-US" smtClean="0"/>
              <a:t>‹#›</a:t>
            </a:fld>
            <a:endParaRPr lang="en-US"/>
          </a:p>
        </p:txBody>
      </p:sp>
    </p:spTree>
    <p:extLst>
      <p:ext uri="{BB962C8B-B14F-4D97-AF65-F5344CB8AC3E}">
        <p14:creationId xmlns:p14="http://schemas.microsoft.com/office/powerpoint/2010/main" val="2945344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5628E-DC8E-400D-82AA-F036733ED36B}"/>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2C3126F0-F987-4523-B595-3208CDD8CFD7}"/>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a:extLst>
              <a:ext uri="{FF2B5EF4-FFF2-40B4-BE49-F238E27FC236}">
                <a16:creationId xmlns:a16="http://schemas.microsoft.com/office/drawing/2014/main" id="{438E6C61-1D52-46EB-92CE-279B0418595C}"/>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5" name="Footer Placeholder 4">
            <a:extLst>
              <a:ext uri="{FF2B5EF4-FFF2-40B4-BE49-F238E27FC236}">
                <a16:creationId xmlns:a16="http://schemas.microsoft.com/office/drawing/2014/main" id="{3130B64D-881B-4E9C-A3A0-F1BD9B349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CD460C-DA7B-4594-A220-D53C2D249FEC}"/>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35766646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DB59B-B1D5-43FB-A9C1-8A16523E22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CEF753-5BB6-4A12-A7E5-FFA441ED6B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D0264-D2C3-48B5-A6FC-16E53ACA24AC}"/>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5" name="Footer Placeholder 4">
            <a:extLst>
              <a:ext uri="{FF2B5EF4-FFF2-40B4-BE49-F238E27FC236}">
                <a16:creationId xmlns:a16="http://schemas.microsoft.com/office/drawing/2014/main" id="{81EB74C2-B7B5-404B-AB01-D5B055E6D3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43D88-B0FB-4077-9E70-24C7BC18E4F5}"/>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8745011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4342E-E59E-49C1-8477-BB539E105490}"/>
              </a:ext>
            </a:extLst>
          </p:cNvPr>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a:extLst>
              <a:ext uri="{FF2B5EF4-FFF2-40B4-BE49-F238E27FC236}">
                <a16:creationId xmlns:a16="http://schemas.microsoft.com/office/drawing/2014/main" id="{311FF20C-DB32-401E-85D0-5F17FFD564FF}"/>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6696FA-3E65-40BF-8D32-6382582CF715}"/>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5" name="Footer Placeholder 4">
            <a:extLst>
              <a:ext uri="{FF2B5EF4-FFF2-40B4-BE49-F238E27FC236}">
                <a16:creationId xmlns:a16="http://schemas.microsoft.com/office/drawing/2014/main" id="{10999FF2-C0CF-43BC-8B84-78D8F5666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3A977D-04C1-4825-8D2C-1D3D82849364}"/>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21533858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05514-BC2B-45C6-BA2B-F300A934E5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CE5014-5ADC-4F40-9979-831132665D16}"/>
              </a:ext>
            </a:extLst>
          </p:cNvPr>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244CF4-186E-4D59-8983-8C1EB67770CF}"/>
              </a:ext>
            </a:extLst>
          </p:cNvPr>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DE6ECB-7655-488B-A6A3-C63C906D1D91}"/>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6" name="Footer Placeholder 5">
            <a:extLst>
              <a:ext uri="{FF2B5EF4-FFF2-40B4-BE49-F238E27FC236}">
                <a16:creationId xmlns:a16="http://schemas.microsoft.com/office/drawing/2014/main" id="{5DB1921B-0E54-408B-8563-F4310816B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854358-50F3-47B0-BB40-CC6FDB49C39D}"/>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2363172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C937-7051-4C7B-8102-73937159B36E}"/>
              </a:ext>
            </a:extLst>
          </p:cNvPr>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B5E24A-3EF7-4683-8F05-799911EE9AAC}"/>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7C580588-AD27-4E26-8B00-4C4B3278ECB7}"/>
              </a:ext>
            </a:extLst>
          </p:cNvPr>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87F3CC-B863-4CB3-94CC-1FF4337147B7}"/>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a:extLst>
              <a:ext uri="{FF2B5EF4-FFF2-40B4-BE49-F238E27FC236}">
                <a16:creationId xmlns:a16="http://schemas.microsoft.com/office/drawing/2014/main" id="{27AF1ADF-6CAB-4EAA-A9AF-190CB33F9E79}"/>
              </a:ext>
            </a:extLst>
          </p:cNvPr>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FC52D2-84DB-41F6-BA32-DB73704CE2ED}"/>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8" name="Footer Placeholder 7">
            <a:extLst>
              <a:ext uri="{FF2B5EF4-FFF2-40B4-BE49-F238E27FC236}">
                <a16:creationId xmlns:a16="http://schemas.microsoft.com/office/drawing/2014/main" id="{0458759F-DB45-46A1-BD86-F38726F5B8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5D57DA-177A-452E-9125-807386DEB124}"/>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42664137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A0658-A60F-4CC9-A5D5-18B16AF37D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C0E512-27E6-4C6B-A5B7-E5F54BA0BE2B}"/>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4" name="Footer Placeholder 3">
            <a:extLst>
              <a:ext uri="{FF2B5EF4-FFF2-40B4-BE49-F238E27FC236}">
                <a16:creationId xmlns:a16="http://schemas.microsoft.com/office/drawing/2014/main" id="{5E367418-36AD-4887-80D6-AC445FA1A4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D61799-A634-422D-8755-C1CB00D7E627}"/>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25332295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548BEB-9E86-46AD-BFF4-EA6D5B5F4DAE}"/>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3" name="Footer Placeholder 2">
            <a:extLst>
              <a:ext uri="{FF2B5EF4-FFF2-40B4-BE49-F238E27FC236}">
                <a16:creationId xmlns:a16="http://schemas.microsoft.com/office/drawing/2014/main" id="{7C3EE90F-7FF2-43B8-8302-D20503882E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7CC335-CB73-48CD-8107-A68CFD5AA204}"/>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38513706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9183C-83CA-44F5-9EE2-7BBBF4723F6C}"/>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a:extLst>
              <a:ext uri="{FF2B5EF4-FFF2-40B4-BE49-F238E27FC236}">
                <a16:creationId xmlns:a16="http://schemas.microsoft.com/office/drawing/2014/main" id="{8B2A0E28-E58B-4E6F-AD9D-FC74AC75F757}"/>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2775D6-FB6C-4F5E-AD6C-26A5C83D3334}"/>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51799373-CF47-49C0-9445-F203C65D7710}"/>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6" name="Footer Placeholder 5">
            <a:extLst>
              <a:ext uri="{FF2B5EF4-FFF2-40B4-BE49-F238E27FC236}">
                <a16:creationId xmlns:a16="http://schemas.microsoft.com/office/drawing/2014/main" id="{1B39238B-C030-4B83-952F-5897AC1F34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F93F40-EA56-49FE-94FB-D9E70621F312}"/>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23599643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D77F4-51B2-42DB-88B5-7908AE869CED}"/>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a:extLst>
              <a:ext uri="{FF2B5EF4-FFF2-40B4-BE49-F238E27FC236}">
                <a16:creationId xmlns:a16="http://schemas.microsoft.com/office/drawing/2014/main" id="{7A50F617-8500-4334-B09F-3E8368E5947E}"/>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a:extLst>
              <a:ext uri="{FF2B5EF4-FFF2-40B4-BE49-F238E27FC236}">
                <a16:creationId xmlns:a16="http://schemas.microsoft.com/office/drawing/2014/main" id="{5702BEC0-0CEB-44DB-893C-36B446E3FCC0}"/>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8619F3B8-C506-47D8-9B5F-7B2BD36C106C}"/>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6" name="Footer Placeholder 5">
            <a:extLst>
              <a:ext uri="{FF2B5EF4-FFF2-40B4-BE49-F238E27FC236}">
                <a16:creationId xmlns:a16="http://schemas.microsoft.com/office/drawing/2014/main" id="{7A457BD1-CB4A-4652-910A-D874B7209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F8B382-8AD6-43E2-9BE9-E83511518EB7}"/>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39041199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3B9F2-DE38-48E6-8890-A6724D5FD3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C56F60-98C8-42F2-B688-190B6CEF33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983E6-99BD-49C6-8CAA-75A5DB0683D9}"/>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5" name="Footer Placeholder 4">
            <a:extLst>
              <a:ext uri="{FF2B5EF4-FFF2-40B4-BE49-F238E27FC236}">
                <a16:creationId xmlns:a16="http://schemas.microsoft.com/office/drawing/2014/main" id="{A6970E49-0A1E-43F2-B22D-9309DB9275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277658-24AA-447F-8564-614178C15937}"/>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3589077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13AB96-56B4-452A-8E72-B0BE6387D849}"/>
              </a:ext>
            </a:extLst>
          </p:cNvPr>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B68EE2-FAF6-4029-B76E-B152D86E73E8}"/>
              </a:ext>
            </a:extLst>
          </p:cNvPr>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FD4D79-A1D2-4803-9013-77D7FBD7F46C}"/>
              </a:ext>
            </a:extLst>
          </p:cNvPr>
          <p:cNvSpPr>
            <a:spLocks noGrp="1"/>
          </p:cNvSpPr>
          <p:nvPr>
            <p:ph type="dt" sz="half" idx="10"/>
          </p:nvPr>
        </p:nvSpPr>
        <p:spPr/>
        <p:txBody>
          <a:bodyPr/>
          <a:lstStyle/>
          <a:p>
            <a:fld id="{F4094B5E-EFCC-464B-96A6-95E760AB956A}" type="datetimeFigureOut">
              <a:rPr lang="en-US" smtClean="0"/>
              <a:t>7/21/24</a:t>
            </a:fld>
            <a:endParaRPr lang="en-US"/>
          </a:p>
        </p:txBody>
      </p:sp>
      <p:sp>
        <p:nvSpPr>
          <p:cNvPr id="5" name="Footer Placeholder 4">
            <a:extLst>
              <a:ext uri="{FF2B5EF4-FFF2-40B4-BE49-F238E27FC236}">
                <a16:creationId xmlns:a16="http://schemas.microsoft.com/office/drawing/2014/main" id="{EE62480C-4666-4103-95F5-B62FA9C8C1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9BE45A-09FD-4EE0-8CF5-ED566918CF41}"/>
              </a:ext>
            </a:extLst>
          </p:cNvPr>
          <p:cNvSpPr>
            <a:spLocks noGrp="1"/>
          </p:cNvSpPr>
          <p:nvPr>
            <p:ph type="sldNum" sz="quarter" idx="12"/>
          </p:nvPr>
        </p:nvSpPr>
        <p:spPr/>
        <p:txBody>
          <a:bodyPr/>
          <a:lstStyle/>
          <a:p>
            <a:fld id="{F1B09454-9CC2-47E2-8C79-72D063619256}" type="slidenum">
              <a:rPr lang="en-US" smtClean="0"/>
              <a:t>‹#›</a:t>
            </a:fld>
            <a:endParaRPr lang="en-US"/>
          </a:p>
        </p:txBody>
      </p:sp>
    </p:spTree>
    <p:extLst>
      <p:ext uri="{BB962C8B-B14F-4D97-AF65-F5344CB8AC3E}">
        <p14:creationId xmlns:p14="http://schemas.microsoft.com/office/powerpoint/2010/main" val="36433084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A3108E7-E19D-46AF-987F-E595CD2497F9}"/>
              </a:ext>
            </a:extLst>
          </p:cNvPr>
          <p:cNvSpPr>
            <a:spLocks noGrp="1"/>
          </p:cNvSpPr>
          <p:nvPr>
            <p:ph type="pic" sz="quarter" idx="10"/>
          </p:nvPr>
        </p:nvSpPr>
        <p:spPr>
          <a:xfrm>
            <a:off x="0" y="0"/>
            <a:ext cx="24384000" cy="13716000"/>
          </a:xfrm>
          <a:custGeom>
            <a:avLst/>
            <a:gdLst>
              <a:gd name="connsiteX0" fmla="*/ 0 w 12192000"/>
              <a:gd name="connsiteY0" fmla="*/ 0 h 5613400"/>
              <a:gd name="connsiteX1" fmla="*/ 12192000 w 12192000"/>
              <a:gd name="connsiteY1" fmla="*/ 0 h 5613400"/>
              <a:gd name="connsiteX2" fmla="*/ 12192000 w 12192000"/>
              <a:gd name="connsiteY2" fmla="*/ 5613400 h 5613400"/>
              <a:gd name="connsiteX3" fmla="*/ 0 w 12192000"/>
              <a:gd name="connsiteY3" fmla="*/ 5613400 h 5613400"/>
            </a:gdLst>
            <a:ahLst/>
            <a:cxnLst>
              <a:cxn ang="0">
                <a:pos x="connsiteX0" y="connsiteY0"/>
              </a:cxn>
              <a:cxn ang="0">
                <a:pos x="connsiteX1" y="connsiteY1"/>
              </a:cxn>
              <a:cxn ang="0">
                <a:pos x="connsiteX2" y="connsiteY2"/>
              </a:cxn>
              <a:cxn ang="0">
                <a:pos x="connsiteX3" y="connsiteY3"/>
              </a:cxn>
            </a:cxnLst>
            <a:rect l="l" t="t" r="r" b="b"/>
            <a:pathLst>
              <a:path w="12192000" h="5613400">
                <a:moveTo>
                  <a:pt x="0" y="0"/>
                </a:moveTo>
                <a:lnTo>
                  <a:pt x="12192000" y="0"/>
                </a:lnTo>
                <a:lnTo>
                  <a:pt x="12192000" y="5613400"/>
                </a:lnTo>
                <a:lnTo>
                  <a:pt x="0" y="5613400"/>
                </a:lnTo>
                <a:close/>
              </a:path>
            </a:pathLst>
          </a:custGeom>
        </p:spPr>
        <p:txBody>
          <a:bodyPr wrap="square">
            <a:noAutofit/>
          </a:bodyPr>
          <a:lstStyle/>
          <a:p>
            <a:endParaRPr lang="en-US"/>
          </a:p>
        </p:txBody>
      </p:sp>
    </p:spTree>
    <p:extLst>
      <p:ext uri="{BB962C8B-B14F-4D97-AF65-F5344CB8AC3E}">
        <p14:creationId xmlns:p14="http://schemas.microsoft.com/office/powerpoint/2010/main" val="21669191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00134E7-2EDB-93D7-F5E7-B4C7A63BDB9D}"/>
              </a:ext>
            </a:extLst>
          </p:cNvPr>
          <p:cNvSpPr/>
          <p:nvPr userDrawn="1"/>
        </p:nvSpPr>
        <p:spPr>
          <a:xfrm>
            <a:off x="6096" y="0"/>
            <a:ext cx="24377904" cy="13716000"/>
          </a:xfrm>
          <a:prstGeom prst="rect">
            <a:avLst/>
          </a:prstGeom>
          <a:gradFill flip="none" rotWithShape="1">
            <a:gsLst>
              <a:gs pos="0">
                <a:schemeClr val="accent1"/>
              </a:gs>
              <a:gs pos="100000">
                <a:schemeClr val="accent2"/>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800" dirty="0"/>
          </a:p>
        </p:txBody>
      </p:sp>
      <p:sp>
        <p:nvSpPr>
          <p:cNvPr id="2" name="Title 1">
            <a:extLst>
              <a:ext uri="{FF2B5EF4-FFF2-40B4-BE49-F238E27FC236}">
                <a16:creationId xmlns:a16="http://schemas.microsoft.com/office/drawing/2014/main" id="{52D8A0B9-E2E4-75DB-71A3-9DBC8C7CFF1A}"/>
              </a:ext>
            </a:extLst>
          </p:cNvPr>
          <p:cNvSpPr>
            <a:spLocks noGrp="1"/>
          </p:cNvSpPr>
          <p:nvPr>
            <p:ph type="ctrTitle"/>
          </p:nvPr>
        </p:nvSpPr>
        <p:spPr>
          <a:xfrm>
            <a:off x="637312" y="3025756"/>
            <a:ext cx="12326112" cy="5248656"/>
          </a:xfrm>
        </p:spPr>
        <p:txBody>
          <a:bodyPr anchor="ctr"/>
          <a:lstStyle>
            <a:lvl1pPr algn="l">
              <a:defRPr sz="120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A9754E37-740D-BDF7-2088-D92AFF4455C0}"/>
              </a:ext>
            </a:extLst>
          </p:cNvPr>
          <p:cNvSpPr>
            <a:spLocks noGrp="1"/>
          </p:cNvSpPr>
          <p:nvPr>
            <p:ph type="subTitle" idx="1"/>
          </p:nvPr>
        </p:nvSpPr>
        <p:spPr>
          <a:xfrm>
            <a:off x="637312" y="9360256"/>
            <a:ext cx="6583680" cy="1554480"/>
          </a:xfrm>
        </p:spPr>
        <p:txBody>
          <a:bodyPr anchor="ctr">
            <a:normAutofit/>
          </a:bodyPr>
          <a:lstStyle>
            <a:lvl1pPr marL="0" indent="0" algn="l">
              <a:buNone/>
              <a:defRPr sz="3200">
                <a:solidFill>
                  <a:schemeClr val="bg2"/>
                </a:solidFill>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dirty="0"/>
              <a:t>Click to edit Master subtitle style</a:t>
            </a:r>
          </a:p>
        </p:txBody>
      </p:sp>
      <p:sp>
        <p:nvSpPr>
          <p:cNvPr id="4" name="Date Placeholder 3">
            <a:extLst>
              <a:ext uri="{FF2B5EF4-FFF2-40B4-BE49-F238E27FC236}">
                <a16:creationId xmlns:a16="http://schemas.microsoft.com/office/drawing/2014/main" id="{B421CA6B-68BF-A8FE-F9E8-2D3642E9894A}"/>
              </a:ext>
            </a:extLst>
          </p:cNvPr>
          <p:cNvSpPr>
            <a:spLocks noGrp="1"/>
          </p:cNvSpPr>
          <p:nvPr>
            <p:ph type="dt" sz="half" idx="10"/>
          </p:nvPr>
        </p:nvSpPr>
        <p:spPr/>
        <p:txBody>
          <a:bodyPr/>
          <a:lstStyle/>
          <a:p>
            <a:fld id="{A6B9FCB0-D8A7-4AA9-8D73-3527352BD5E6}" type="datetime1">
              <a:rPr lang="en-US" smtClean="0"/>
              <a:t>7/21/24</a:t>
            </a:fld>
            <a:endParaRPr lang="en-US"/>
          </a:p>
        </p:txBody>
      </p:sp>
      <p:sp>
        <p:nvSpPr>
          <p:cNvPr id="5" name="Footer Placeholder 4">
            <a:extLst>
              <a:ext uri="{FF2B5EF4-FFF2-40B4-BE49-F238E27FC236}">
                <a16:creationId xmlns:a16="http://schemas.microsoft.com/office/drawing/2014/main" id="{5E096CEB-D6DC-49C8-AEA9-CD71DC1DB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3B9727-E9F8-B547-48C7-D0422C54154A}"/>
              </a:ext>
            </a:extLst>
          </p:cNvPr>
          <p:cNvSpPr>
            <a:spLocks noGrp="1"/>
          </p:cNvSpPr>
          <p:nvPr>
            <p:ph type="sldNum" sz="quarter" idx="12"/>
          </p:nvPr>
        </p:nvSpPr>
        <p:spPr>
          <a:xfrm>
            <a:off x="23879866" y="13345872"/>
            <a:ext cx="646336" cy="370128"/>
          </a:xfrm>
        </p:spPr>
        <p:txBody>
          <a:bodyPr/>
          <a:lstStyle>
            <a:lvl1pPr>
              <a:defRPr sz="1800"/>
            </a:lvl1pPr>
          </a:lstStyle>
          <a:p>
            <a:fld id="{D0682CA1-2094-4681-91D6-3D028BA91865}" type="slidenum">
              <a:rPr lang="en-US" smtClean="0"/>
              <a:pPr/>
              <a:t>‹#›</a:t>
            </a:fld>
            <a:endParaRPr lang="en-US" dirty="0"/>
          </a:p>
        </p:txBody>
      </p:sp>
      <p:grpSp>
        <p:nvGrpSpPr>
          <p:cNvPr id="10" name="Group 9">
            <a:extLst>
              <a:ext uri="{FF2B5EF4-FFF2-40B4-BE49-F238E27FC236}">
                <a16:creationId xmlns:a16="http://schemas.microsoft.com/office/drawing/2014/main" id="{C9DAAFA3-CA27-B19F-0292-131C8DD6C551}"/>
              </a:ext>
            </a:extLst>
          </p:cNvPr>
          <p:cNvGrpSpPr/>
          <p:nvPr userDrawn="1"/>
        </p:nvGrpSpPr>
        <p:grpSpPr>
          <a:xfrm>
            <a:off x="13811891" y="840909"/>
            <a:ext cx="7332454" cy="7351158"/>
            <a:chOff x="7501486" y="644556"/>
            <a:chExt cx="3286125" cy="3294507"/>
          </a:xfrm>
        </p:grpSpPr>
        <p:sp>
          <p:nvSpPr>
            <p:cNvPr id="11" name="Freeform: Shape 10">
              <a:extLst>
                <a:ext uri="{FF2B5EF4-FFF2-40B4-BE49-F238E27FC236}">
                  <a16:creationId xmlns:a16="http://schemas.microsoft.com/office/drawing/2014/main" id="{C7686AE4-4B06-4CEC-23FE-8A112AFED934}"/>
                </a:ext>
              </a:extLst>
            </p:cNvPr>
            <p:cNvSpPr/>
            <p:nvPr/>
          </p:nvSpPr>
          <p:spPr>
            <a:xfrm>
              <a:off x="7667793" y="1033938"/>
              <a:ext cx="2905125" cy="2905125"/>
            </a:xfrm>
            <a:custGeom>
              <a:avLst/>
              <a:gdLst>
                <a:gd name="connsiteX0" fmla="*/ 1455325 w 2905125"/>
                <a:gd name="connsiteY0" fmla="*/ 2903506 h 2905125"/>
                <a:gd name="connsiteX1" fmla="*/ 7144 w 2905125"/>
                <a:gd name="connsiteY1" fmla="*/ 1455325 h 2905125"/>
                <a:gd name="connsiteX2" fmla="*/ 1455325 w 2905125"/>
                <a:gd name="connsiteY2" fmla="*/ 7144 h 2905125"/>
                <a:gd name="connsiteX3" fmla="*/ 2903506 w 2905125"/>
                <a:gd name="connsiteY3" fmla="*/ 1455325 h 2905125"/>
                <a:gd name="connsiteX4" fmla="*/ 1455325 w 2905125"/>
                <a:gd name="connsiteY4" fmla="*/ 2903506 h 2905125"/>
                <a:gd name="connsiteX5" fmla="*/ 1455325 w 2905125"/>
                <a:gd name="connsiteY5" fmla="*/ 16669 h 2905125"/>
                <a:gd name="connsiteX6" fmla="*/ 16669 w 2905125"/>
                <a:gd name="connsiteY6" fmla="*/ 1455325 h 2905125"/>
                <a:gd name="connsiteX7" fmla="*/ 1455325 w 2905125"/>
                <a:gd name="connsiteY7" fmla="*/ 2893981 h 2905125"/>
                <a:gd name="connsiteX8" fmla="*/ 2893981 w 2905125"/>
                <a:gd name="connsiteY8" fmla="*/ 1455325 h 2905125"/>
                <a:gd name="connsiteX9" fmla="*/ 1455325 w 2905125"/>
                <a:gd name="connsiteY9" fmla="*/ 16669 h 290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5125" h="2905125">
                  <a:moveTo>
                    <a:pt x="1455325" y="2903506"/>
                  </a:moveTo>
                  <a:cubicBezTo>
                    <a:pt x="656749" y="2903506"/>
                    <a:pt x="7144" y="2253806"/>
                    <a:pt x="7144" y="1455325"/>
                  </a:cubicBezTo>
                  <a:cubicBezTo>
                    <a:pt x="7144" y="656749"/>
                    <a:pt x="656844" y="7144"/>
                    <a:pt x="1455325" y="7144"/>
                  </a:cubicBezTo>
                  <a:cubicBezTo>
                    <a:pt x="2253901" y="7144"/>
                    <a:pt x="2903506" y="656844"/>
                    <a:pt x="2903506" y="1455325"/>
                  </a:cubicBezTo>
                  <a:cubicBezTo>
                    <a:pt x="2903506" y="2253806"/>
                    <a:pt x="2253901" y="2903506"/>
                    <a:pt x="1455325" y="2903506"/>
                  </a:cubicBezTo>
                  <a:close/>
                  <a:moveTo>
                    <a:pt x="1455325" y="16669"/>
                  </a:moveTo>
                  <a:cubicBezTo>
                    <a:pt x="661988" y="16669"/>
                    <a:pt x="16669" y="662083"/>
                    <a:pt x="16669" y="1455325"/>
                  </a:cubicBezTo>
                  <a:cubicBezTo>
                    <a:pt x="16669" y="2248662"/>
                    <a:pt x="662083" y="2893981"/>
                    <a:pt x="1455325" y="2893981"/>
                  </a:cubicBezTo>
                  <a:cubicBezTo>
                    <a:pt x="2248567" y="2893981"/>
                    <a:pt x="2893981" y="2248567"/>
                    <a:pt x="2893981" y="1455325"/>
                  </a:cubicBezTo>
                  <a:cubicBezTo>
                    <a:pt x="2893981" y="661987"/>
                    <a:pt x="2248662" y="16669"/>
                    <a:pt x="1455325" y="16669"/>
                  </a:cubicBezTo>
                  <a:close/>
                </a:path>
              </a:pathLst>
            </a:custGeom>
            <a:solidFill>
              <a:srgbClr val="FFFFFF"/>
            </a:solidFill>
            <a:ln w="9525" cap="flat">
              <a:noFill/>
              <a:prstDash val="solid"/>
              <a:miter/>
            </a:ln>
          </p:spPr>
          <p:txBody>
            <a:bodyPr rtlCol="0" anchor="ctr"/>
            <a:lstStyle/>
            <a:p>
              <a:endParaRPr lang="en-US" sz="14800"/>
            </a:p>
          </p:txBody>
        </p:sp>
        <p:sp>
          <p:nvSpPr>
            <p:cNvPr id="12" name="Freeform: Shape 11">
              <a:extLst>
                <a:ext uri="{FF2B5EF4-FFF2-40B4-BE49-F238E27FC236}">
                  <a16:creationId xmlns:a16="http://schemas.microsoft.com/office/drawing/2014/main" id="{AEC699C9-ABA6-A0FE-A6CF-3455560ED277}"/>
                </a:ext>
              </a:extLst>
            </p:cNvPr>
            <p:cNvSpPr/>
            <p:nvPr/>
          </p:nvSpPr>
          <p:spPr>
            <a:xfrm>
              <a:off x="7739611" y="1105757"/>
              <a:ext cx="2762250" cy="2762250"/>
            </a:xfrm>
            <a:custGeom>
              <a:avLst/>
              <a:gdLst>
                <a:gd name="connsiteX0" fmla="*/ 2759869 w 2762250"/>
                <a:gd name="connsiteY0" fmla="*/ 1383506 h 2762250"/>
                <a:gd name="connsiteX1" fmla="*/ 1383506 w 2762250"/>
                <a:gd name="connsiteY1" fmla="*/ 2759869 h 2762250"/>
                <a:gd name="connsiteX2" fmla="*/ 7144 w 2762250"/>
                <a:gd name="connsiteY2" fmla="*/ 1383506 h 2762250"/>
                <a:gd name="connsiteX3" fmla="*/ 1383506 w 2762250"/>
                <a:gd name="connsiteY3" fmla="*/ 7144 h 2762250"/>
                <a:gd name="connsiteX4" fmla="*/ 2759869 w 2762250"/>
                <a:gd name="connsiteY4" fmla="*/ 1383506 h 276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2250" h="2762250">
                  <a:moveTo>
                    <a:pt x="2759869" y="1383506"/>
                  </a:moveTo>
                  <a:cubicBezTo>
                    <a:pt x="2759869" y="2143651"/>
                    <a:pt x="2143650" y="2759869"/>
                    <a:pt x="1383506" y="2759869"/>
                  </a:cubicBezTo>
                  <a:cubicBezTo>
                    <a:pt x="623362" y="2759869"/>
                    <a:pt x="7144" y="2143650"/>
                    <a:pt x="7144" y="1383506"/>
                  </a:cubicBezTo>
                  <a:cubicBezTo>
                    <a:pt x="7144" y="623362"/>
                    <a:pt x="623362" y="7144"/>
                    <a:pt x="1383506" y="7144"/>
                  </a:cubicBezTo>
                  <a:cubicBezTo>
                    <a:pt x="2143650" y="7144"/>
                    <a:pt x="2759869" y="623362"/>
                    <a:pt x="2759869" y="1383506"/>
                  </a:cubicBezTo>
                  <a:close/>
                </a:path>
              </a:pathLst>
            </a:custGeom>
            <a:solidFill>
              <a:schemeClr val="bg2">
                <a:alpha val="10000"/>
              </a:schemeClr>
            </a:solidFill>
            <a:ln w="9525" cap="flat">
              <a:noFill/>
              <a:prstDash val="solid"/>
              <a:miter/>
            </a:ln>
          </p:spPr>
          <p:txBody>
            <a:bodyPr rtlCol="0" anchor="ctr"/>
            <a:lstStyle/>
            <a:p>
              <a:endParaRPr lang="en-US" sz="14800"/>
            </a:p>
          </p:txBody>
        </p:sp>
        <p:sp>
          <p:nvSpPr>
            <p:cNvPr id="13" name="Freeform: Shape 12">
              <a:extLst>
                <a:ext uri="{FF2B5EF4-FFF2-40B4-BE49-F238E27FC236}">
                  <a16:creationId xmlns:a16="http://schemas.microsoft.com/office/drawing/2014/main" id="{D1CF70DF-4D31-9ABA-E0A6-3B28B0A44B9D}"/>
                </a:ext>
              </a:extLst>
            </p:cNvPr>
            <p:cNvSpPr/>
            <p:nvPr/>
          </p:nvSpPr>
          <p:spPr>
            <a:xfrm>
              <a:off x="8142709" y="1508855"/>
              <a:ext cx="1952625" cy="1952625"/>
            </a:xfrm>
            <a:custGeom>
              <a:avLst/>
              <a:gdLst>
                <a:gd name="connsiteX0" fmla="*/ 1953673 w 1952625"/>
                <a:gd name="connsiteY0" fmla="*/ 980408 h 1952625"/>
                <a:gd name="connsiteX1" fmla="*/ 980408 w 1952625"/>
                <a:gd name="connsiteY1" fmla="*/ 1953673 h 1952625"/>
                <a:gd name="connsiteX2" fmla="*/ 7144 w 1952625"/>
                <a:gd name="connsiteY2" fmla="*/ 980408 h 1952625"/>
                <a:gd name="connsiteX3" fmla="*/ 980408 w 1952625"/>
                <a:gd name="connsiteY3" fmla="*/ 7144 h 1952625"/>
                <a:gd name="connsiteX4" fmla="*/ 1953673 w 1952625"/>
                <a:gd name="connsiteY4" fmla="*/ 980408 h 195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625" h="1952625">
                  <a:moveTo>
                    <a:pt x="1953673" y="980408"/>
                  </a:moveTo>
                  <a:cubicBezTo>
                    <a:pt x="1953673" y="1517927"/>
                    <a:pt x="1517927" y="1953673"/>
                    <a:pt x="980408" y="1953673"/>
                  </a:cubicBezTo>
                  <a:cubicBezTo>
                    <a:pt x="442889" y="1953673"/>
                    <a:pt x="7144" y="1517928"/>
                    <a:pt x="7144" y="980408"/>
                  </a:cubicBezTo>
                  <a:cubicBezTo>
                    <a:pt x="7144" y="442889"/>
                    <a:pt x="442889" y="7144"/>
                    <a:pt x="980408" y="7144"/>
                  </a:cubicBezTo>
                  <a:cubicBezTo>
                    <a:pt x="1517927" y="7144"/>
                    <a:pt x="1953673" y="442889"/>
                    <a:pt x="1953673" y="980408"/>
                  </a:cubicBezTo>
                  <a:close/>
                </a:path>
              </a:pathLst>
            </a:custGeom>
            <a:gradFill flip="none" rotWithShape="1">
              <a:gsLst>
                <a:gs pos="7000">
                  <a:schemeClr val="accent2">
                    <a:lumMod val="60000"/>
                    <a:lumOff val="40000"/>
                    <a:alpha val="89000"/>
                  </a:schemeClr>
                </a:gs>
                <a:gs pos="69000">
                  <a:schemeClr val="accent2">
                    <a:lumMod val="20000"/>
                    <a:lumOff val="80000"/>
                    <a:alpha val="0"/>
                  </a:schemeClr>
                </a:gs>
              </a:gsLst>
              <a:path path="shape">
                <a:fillToRect l="50000" t="50000" r="50000" b="50000"/>
              </a:path>
              <a:tileRect/>
            </a:gradFill>
            <a:ln w="9525" cap="flat">
              <a:noFill/>
              <a:prstDash val="solid"/>
              <a:miter/>
            </a:ln>
          </p:spPr>
          <p:txBody>
            <a:bodyPr rtlCol="0" anchor="ctr"/>
            <a:lstStyle/>
            <a:p>
              <a:endParaRPr lang="en-US" sz="14800"/>
            </a:p>
          </p:txBody>
        </p:sp>
        <p:grpSp>
          <p:nvGrpSpPr>
            <p:cNvPr id="14" name="Group 13">
              <a:extLst>
                <a:ext uri="{FF2B5EF4-FFF2-40B4-BE49-F238E27FC236}">
                  <a16:creationId xmlns:a16="http://schemas.microsoft.com/office/drawing/2014/main" id="{15318AF1-DC1E-EA2E-2ABC-FE3CDFB0C301}"/>
                </a:ext>
              </a:extLst>
            </p:cNvPr>
            <p:cNvGrpSpPr/>
            <p:nvPr/>
          </p:nvGrpSpPr>
          <p:grpSpPr>
            <a:xfrm>
              <a:off x="7501486" y="644556"/>
              <a:ext cx="3286125" cy="2962275"/>
              <a:chOff x="7501486" y="644556"/>
              <a:chExt cx="3286125" cy="2962275"/>
            </a:xfrm>
          </p:grpSpPr>
          <p:grpSp>
            <p:nvGrpSpPr>
              <p:cNvPr id="15" name="Group 14">
                <a:extLst>
                  <a:ext uri="{FF2B5EF4-FFF2-40B4-BE49-F238E27FC236}">
                    <a16:creationId xmlns:a16="http://schemas.microsoft.com/office/drawing/2014/main" id="{7F197541-BED8-963C-0CE1-8E1F4650021C}"/>
                  </a:ext>
                </a:extLst>
              </p:cNvPr>
              <p:cNvGrpSpPr/>
              <p:nvPr/>
            </p:nvGrpSpPr>
            <p:grpSpPr>
              <a:xfrm>
                <a:off x="7520536" y="2768631"/>
                <a:ext cx="838200" cy="838200"/>
                <a:chOff x="7520536" y="2768631"/>
                <a:chExt cx="838200" cy="838200"/>
              </a:xfrm>
            </p:grpSpPr>
            <p:grpSp>
              <p:nvGrpSpPr>
                <p:cNvPr id="36" name="Group 35">
                  <a:extLst>
                    <a:ext uri="{FF2B5EF4-FFF2-40B4-BE49-F238E27FC236}">
                      <a16:creationId xmlns:a16="http://schemas.microsoft.com/office/drawing/2014/main" id="{954BF279-9D38-52C4-0C04-6255AD061C6B}"/>
                    </a:ext>
                  </a:extLst>
                </p:cNvPr>
                <p:cNvGrpSpPr/>
                <p:nvPr/>
              </p:nvGrpSpPr>
              <p:grpSpPr>
                <a:xfrm>
                  <a:off x="7520536" y="2768631"/>
                  <a:ext cx="838200" cy="838200"/>
                  <a:chOff x="7520536" y="2768631"/>
                  <a:chExt cx="838200" cy="838200"/>
                </a:xfrm>
              </p:grpSpPr>
              <p:sp>
                <p:nvSpPr>
                  <p:cNvPr id="38" name="Freeform: Shape 37">
                    <a:extLst>
                      <a:ext uri="{FF2B5EF4-FFF2-40B4-BE49-F238E27FC236}">
                        <a16:creationId xmlns:a16="http://schemas.microsoft.com/office/drawing/2014/main" id="{0EE7CD1C-3A3A-CC5E-C943-041330A2BE4E}"/>
                      </a:ext>
                    </a:extLst>
                  </p:cNvPr>
                  <p:cNvSpPr/>
                  <p:nvPr/>
                </p:nvSpPr>
                <p:spPr>
                  <a:xfrm>
                    <a:off x="7520536" y="2768631"/>
                    <a:ext cx="838200" cy="838200"/>
                  </a:xfrm>
                  <a:custGeom>
                    <a:avLst/>
                    <a:gdLst>
                      <a:gd name="connsiteX0" fmla="*/ 421481 w 838200"/>
                      <a:gd name="connsiteY0" fmla="*/ 835819 h 838200"/>
                      <a:gd name="connsiteX1" fmla="*/ 7144 w 838200"/>
                      <a:gd name="connsiteY1" fmla="*/ 421481 h 838200"/>
                      <a:gd name="connsiteX2" fmla="*/ 421481 w 838200"/>
                      <a:gd name="connsiteY2" fmla="*/ 7144 h 838200"/>
                      <a:gd name="connsiteX3" fmla="*/ 835819 w 838200"/>
                      <a:gd name="connsiteY3" fmla="*/ 421481 h 838200"/>
                      <a:gd name="connsiteX4" fmla="*/ 421481 w 838200"/>
                      <a:gd name="connsiteY4" fmla="*/ 835819 h 838200"/>
                      <a:gd name="connsiteX5" fmla="*/ 421481 w 838200"/>
                      <a:gd name="connsiteY5" fmla="*/ 16669 h 838200"/>
                      <a:gd name="connsiteX6" fmla="*/ 16669 w 838200"/>
                      <a:gd name="connsiteY6" fmla="*/ 421481 h 838200"/>
                      <a:gd name="connsiteX7" fmla="*/ 421481 w 838200"/>
                      <a:gd name="connsiteY7" fmla="*/ 826294 h 838200"/>
                      <a:gd name="connsiteX8" fmla="*/ 826294 w 838200"/>
                      <a:gd name="connsiteY8" fmla="*/ 421481 h 838200"/>
                      <a:gd name="connsiteX9" fmla="*/ 421481 w 838200"/>
                      <a:gd name="connsiteY9" fmla="*/ 16669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838200">
                        <a:moveTo>
                          <a:pt x="421481" y="835819"/>
                        </a:moveTo>
                        <a:cubicBezTo>
                          <a:pt x="192977" y="835819"/>
                          <a:pt x="7144" y="649986"/>
                          <a:pt x="7144" y="421481"/>
                        </a:cubicBezTo>
                        <a:cubicBezTo>
                          <a:pt x="7144" y="192976"/>
                          <a:pt x="192977" y="7144"/>
                          <a:pt x="421481" y="7144"/>
                        </a:cubicBezTo>
                        <a:cubicBezTo>
                          <a:pt x="649986" y="7144"/>
                          <a:pt x="835819" y="192976"/>
                          <a:pt x="835819" y="421481"/>
                        </a:cubicBezTo>
                        <a:cubicBezTo>
                          <a:pt x="835819" y="649986"/>
                          <a:pt x="649986" y="835819"/>
                          <a:pt x="421481" y="835819"/>
                        </a:cubicBezTo>
                        <a:close/>
                        <a:moveTo>
                          <a:pt x="421481" y="16669"/>
                        </a:moveTo>
                        <a:cubicBezTo>
                          <a:pt x="198311" y="16669"/>
                          <a:pt x="16669" y="198311"/>
                          <a:pt x="16669" y="421481"/>
                        </a:cubicBezTo>
                        <a:cubicBezTo>
                          <a:pt x="16669" y="644747"/>
                          <a:pt x="198311" y="826294"/>
                          <a:pt x="421481" y="826294"/>
                        </a:cubicBezTo>
                        <a:cubicBezTo>
                          <a:pt x="644652" y="826294"/>
                          <a:pt x="826294" y="644747"/>
                          <a:pt x="826294" y="421481"/>
                        </a:cubicBezTo>
                        <a:cubicBezTo>
                          <a:pt x="826294" y="198311"/>
                          <a:pt x="644652" y="16669"/>
                          <a:pt x="421481" y="16669"/>
                        </a:cubicBezTo>
                        <a:close/>
                      </a:path>
                    </a:pathLst>
                  </a:custGeom>
                  <a:solidFill>
                    <a:schemeClr val="bg2"/>
                  </a:solidFill>
                  <a:ln w="9525" cap="flat">
                    <a:noFill/>
                    <a:prstDash val="solid"/>
                    <a:miter/>
                  </a:ln>
                </p:spPr>
                <p:txBody>
                  <a:bodyPr rtlCol="0" anchor="ctr"/>
                  <a:lstStyle/>
                  <a:p>
                    <a:endParaRPr lang="en-US" sz="14800"/>
                  </a:p>
                </p:txBody>
              </p:sp>
              <p:sp>
                <p:nvSpPr>
                  <p:cNvPr id="39" name="Freeform: Shape 38">
                    <a:extLst>
                      <a:ext uri="{FF2B5EF4-FFF2-40B4-BE49-F238E27FC236}">
                        <a16:creationId xmlns:a16="http://schemas.microsoft.com/office/drawing/2014/main" id="{AB4B177D-A8B5-5DA9-B462-84B0B064C6B4}"/>
                      </a:ext>
                    </a:extLst>
                  </p:cNvPr>
                  <p:cNvSpPr/>
                  <p:nvPr/>
                </p:nvSpPr>
                <p:spPr>
                  <a:xfrm>
                    <a:off x="7587211" y="2835306"/>
                    <a:ext cx="704850" cy="704850"/>
                  </a:xfrm>
                  <a:custGeom>
                    <a:avLst/>
                    <a:gdLst>
                      <a:gd name="connsiteX0" fmla="*/ 701897 w 704850"/>
                      <a:gd name="connsiteY0" fmla="*/ 354521 h 704850"/>
                      <a:gd name="connsiteX1" fmla="*/ 354521 w 704850"/>
                      <a:gd name="connsiteY1" fmla="*/ 701802 h 704850"/>
                      <a:gd name="connsiteX2" fmla="*/ 7144 w 704850"/>
                      <a:gd name="connsiteY2" fmla="*/ 354521 h 704850"/>
                      <a:gd name="connsiteX3" fmla="*/ 354521 w 704850"/>
                      <a:gd name="connsiteY3" fmla="*/ 7144 h 704850"/>
                      <a:gd name="connsiteX4" fmla="*/ 701897 w 704850"/>
                      <a:gd name="connsiteY4" fmla="*/ 354521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850" h="704850">
                        <a:moveTo>
                          <a:pt x="701897" y="354521"/>
                        </a:moveTo>
                        <a:cubicBezTo>
                          <a:pt x="701897" y="546354"/>
                          <a:pt x="546354" y="701802"/>
                          <a:pt x="354521" y="701802"/>
                        </a:cubicBezTo>
                        <a:cubicBezTo>
                          <a:pt x="162687" y="701802"/>
                          <a:pt x="7144" y="546259"/>
                          <a:pt x="7144" y="354521"/>
                        </a:cubicBezTo>
                        <a:cubicBezTo>
                          <a:pt x="7144" y="162687"/>
                          <a:pt x="162687" y="7144"/>
                          <a:pt x="354521" y="7144"/>
                        </a:cubicBezTo>
                        <a:cubicBezTo>
                          <a:pt x="546354" y="7144"/>
                          <a:pt x="701897" y="162687"/>
                          <a:pt x="701897" y="354521"/>
                        </a:cubicBezTo>
                        <a:close/>
                      </a:path>
                    </a:pathLst>
                  </a:custGeom>
                  <a:solidFill>
                    <a:schemeClr val="accent2">
                      <a:lumMod val="40000"/>
                      <a:lumOff val="60000"/>
                    </a:schemeClr>
                  </a:solidFill>
                  <a:ln w="9525" cap="flat">
                    <a:noFill/>
                    <a:prstDash val="solid"/>
                    <a:miter/>
                  </a:ln>
                </p:spPr>
                <p:txBody>
                  <a:bodyPr rtlCol="0" anchor="ctr"/>
                  <a:lstStyle/>
                  <a:p>
                    <a:endParaRPr lang="en-US" sz="14800"/>
                  </a:p>
                </p:txBody>
              </p:sp>
            </p:grpSp>
            <p:sp>
              <p:nvSpPr>
                <p:cNvPr id="37" name="Graphic 13">
                  <a:extLst>
                    <a:ext uri="{FF2B5EF4-FFF2-40B4-BE49-F238E27FC236}">
                      <a16:creationId xmlns:a16="http://schemas.microsoft.com/office/drawing/2014/main" id="{E72D5151-BE0F-2D88-D7B6-5A448488E31A}"/>
                    </a:ext>
                  </a:extLst>
                </p:cNvPr>
                <p:cNvSpPr/>
                <p:nvPr/>
              </p:nvSpPr>
              <p:spPr>
                <a:xfrm>
                  <a:off x="7758749" y="3001749"/>
                  <a:ext cx="361774" cy="371964"/>
                </a:xfrm>
                <a:custGeom>
                  <a:avLst/>
                  <a:gdLst>
                    <a:gd name="connsiteX0" fmla="*/ 1326643 w 1513507"/>
                    <a:gd name="connsiteY0" fmla="*/ 896430 h 1556141"/>
                    <a:gd name="connsiteX1" fmla="*/ 1512399 w 1513507"/>
                    <a:gd name="connsiteY1" fmla="*/ 1099155 h 1556141"/>
                    <a:gd name="connsiteX2" fmla="*/ 1133937 w 1513507"/>
                    <a:gd name="connsiteY2" fmla="*/ 1528266 h 1556141"/>
                    <a:gd name="connsiteX3" fmla="*/ 755475 w 1513507"/>
                    <a:gd name="connsiteY3" fmla="*/ 1099155 h 1556141"/>
                    <a:gd name="connsiteX4" fmla="*/ 929635 w 1513507"/>
                    <a:gd name="connsiteY4" fmla="*/ 896729 h 1556141"/>
                    <a:gd name="connsiteX5" fmla="*/ 941018 w 1513507"/>
                    <a:gd name="connsiteY5" fmla="*/ 932413 h 1556141"/>
                    <a:gd name="connsiteX6" fmla="*/ 947498 w 1513507"/>
                    <a:gd name="connsiteY6" fmla="*/ 1112670 h 1556141"/>
                    <a:gd name="connsiteX7" fmla="*/ 907209 w 1513507"/>
                    <a:gd name="connsiteY7" fmla="*/ 1185873 h 1556141"/>
                    <a:gd name="connsiteX8" fmla="*/ 993671 w 1513507"/>
                    <a:gd name="connsiteY8" fmla="*/ 1272292 h 1556141"/>
                    <a:gd name="connsiteX9" fmla="*/ 1080133 w 1513507"/>
                    <a:gd name="connsiteY9" fmla="*/ 1185873 h 1556141"/>
                    <a:gd name="connsiteX10" fmla="*/ 1033960 w 1513507"/>
                    <a:gd name="connsiteY10" fmla="*/ 1109600 h 1556141"/>
                    <a:gd name="connsiteX11" fmla="*/ 1027480 w 1513507"/>
                    <a:gd name="connsiteY11" fmla="*/ 929642 h 1556141"/>
                    <a:gd name="connsiteX12" fmla="*/ 1025945 w 1513507"/>
                    <a:gd name="connsiteY12" fmla="*/ 911821 h 1556141"/>
                    <a:gd name="connsiteX13" fmla="*/ 1133937 w 1513507"/>
                    <a:gd name="connsiteY13" fmla="*/ 984427 h 1556141"/>
                    <a:gd name="connsiteX14" fmla="*/ 1326643 w 1513507"/>
                    <a:gd name="connsiteY14" fmla="*/ 896430 h 1556141"/>
                    <a:gd name="connsiteX15" fmla="*/ 1326643 w 1513507"/>
                    <a:gd name="connsiteY15" fmla="*/ 896430 h 1556141"/>
                    <a:gd name="connsiteX16" fmla="*/ 217817 w 1513507"/>
                    <a:gd name="connsiteY16" fmla="*/ 3205 h 1556141"/>
                    <a:gd name="connsiteX17" fmla="*/ 229968 w 1513507"/>
                    <a:gd name="connsiteY17" fmla="*/ 4655 h 1556141"/>
                    <a:gd name="connsiteX18" fmla="*/ 239219 w 1513507"/>
                    <a:gd name="connsiteY18" fmla="*/ 9259 h 1556141"/>
                    <a:gd name="connsiteX19" fmla="*/ 245700 w 1513507"/>
                    <a:gd name="connsiteY19" fmla="*/ 27720 h 1556141"/>
                    <a:gd name="connsiteX20" fmla="*/ 243227 w 1513507"/>
                    <a:gd name="connsiteY20" fmla="*/ 45882 h 1556141"/>
                    <a:gd name="connsiteX21" fmla="*/ 223530 w 1513507"/>
                    <a:gd name="connsiteY21" fmla="*/ 60974 h 1556141"/>
                    <a:gd name="connsiteX22" fmla="*/ 200764 w 1513507"/>
                    <a:gd name="connsiteY22" fmla="*/ 59439 h 1556141"/>
                    <a:gd name="connsiteX23" fmla="*/ 190617 w 1513507"/>
                    <a:gd name="connsiteY23" fmla="*/ 57265 h 1556141"/>
                    <a:gd name="connsiteX24" fmla="*/ 178935 w 1513507"/>
                    <a:gd name="connsiteY24" fmla="*/ 46180 h 1556141"/>
                    <a:gd name="connsiteX25" fmla="*/ 146917 w 1513507"/>
                    <a:gd name="connsiteY25" fmla="*/ 48014 h 1556141"/>
                    <a:gd name="connsiteX26" fmla="*/ 115240 w 1513507"/>
                    <a:gd name="connsiteY26" fmla="*/ 52618 h 1556141"/>
                    <a:gd name="connsiteX27" fmla="*/ 79555 w 1513507"/>
                    <a:gd name="connsiteY27" fmla="*/ 67710 h 1556141"/>
                    <a:gd name="connsiteX28" fmla="*/ 46642 w 1513507"/>
                    <a:gd name="connsiteY28" fmla="*/ 109534 h 1556141"/>
                    <a:gd name="connsiteX29" fmla="*/ 34320 w 1513507"/>
                    <a:gd name="connsiteY29" fmla="*/ 155664 h 1556141"/>
                    <a:gd name="connsiteX30" fmla="*/ 30910 w 1513507"/>
                    <a:gd name="connsiteY30" fmla="*/ 200601 h 1556141"/>
                    <a:gd name="connsiteX31" fmla="*/ 36452 w 1513507"/>
                    <a:gd name="connsiteY31" fmla="*/ 255684 h 1556141"/>
                    <a:gd name="connsiteX32" fmla="*/ 124747 w 1513507"/>
                    <a:gd name="connsiteY32" fmla="*/ 635595 h 1556141"/>
                    <a:gd name="connsiteX33" fmla="*/ 141971 w 1513507"/>
                    <a:gd name="connsiteY33" fmla="*/ 646680 h 1556141"/>
                    <a:gd name="connsiteX34" fmla="*/ 176420 w 1513507"/>
                    <a:gd name="connsiteY34" fmla="*/ 800802 h 1556141"/>
                    <a:gd name="connsiteX35" fmla="*/ 210868 w 1513507"/>
                    <a:gd name="connsiteY35" fmla="*/ 852475 h 1556141"/>
                    <a:gd name="connsiteX36" fmla="*/ 265653 w 1513507"/>
                    <a:gd name="connsiteY36" fmla="*/ 871234 h 1556141"/>
                    <a:gd name="connsiteX37" fmla="*/ 306880 w 1513507"/>
                    <a:gd name="connsiteY37" fmla="*/ 873706 h 1556141"/>
                    <a:gd name="connsiteX38" fmla="*/ 373644 w 1513507"/>
                    <a:gd name="connsiteY38" fmla="*/ 872172 h 1556141"/>
                    <a:gd name="connsiteX39" fmla="*/ 428429 w 1513507"/>
                    <a:gd name="connsiteY39" fmla="*/ 853413 h 1556141"/>
                    <a:gd name="connsiteX40" fmla="*/ 462877 w 1513507"/>
                    <a:gd name="connsiteY40" fmla="*/ 801740 h 1556141"/>
                    <a:gd name="connsiteX41" fmla="*/ 497326 w 1513507"/>
                    <a:gd name="connsiteY41" fmla="*/ 647618 h 1556141"/>
                    <a:gd name="connsiteX42" fmla="*/ 514550 w 1513507"/>
                    <a:gd name="connsiteY42" fmla="*/ 636533 h 1556141"/>
                    <a:gd name="connsiteX43" fmla="*/ 602845 w 1513507"/>
                    <a:gd name="connsiteY43" fmla="*/ 256622 h 1556141"/>
                    <a:gd name="connsiteX44" fmla="*/ 608686 w 1513507"/>
                    <a:gd name="connsiteY44" fmla="*/ 200942 h 1556141"/>
                    <a:gd name="connsiteX45" fmla="*/ 605318 w 1513507"/>
                    <a:gd name="connsiteY45" fmla="*/ 156048 h 1556141"/>
                    <a:gd name="connsiteX46" fmla="*/ 592996 w 1513507"/>
                    <a:gd name="connsiteY46" fmla="*/ 109918 h 1556141"/>
                    <a:gd name="connsiteX47" fmla="*/ 560083 w 1513507"/>
                    <a:gd name="connsiteY47" fmla="*/ 68094 h 1556141"/>
                    <a:gd name="connsiteX48" fmla="*/ 524398 w 1513507"/>
                    <a:gd name="connsiteY48" fmla="*/ 53002 h 1556141"/>
                    <a:gd name="connsiteX49" fmla="*/ 492721 w 1513507"/>
                    <a:gd name="connsiteY49" fmla="*/ 48397 h 1556141"/>
                    <a:gd name="connsiteX50" fmla="*/ 459808 w 1513507"/>
                    <a:gd name="connsiteY50" fmla="*/ 46564 h 1556141"/>
                    <a:gd name="connsiteX51" fmla="*/ 448126 w 1513507"/>
                    <a:gd name="connsiteY51" fmla="*/ 57649 h 1556141"/>
                    <a:gd name="connsiteX52" fmla="*/ 437979 w 1513507"/>
                    <a:gd name="connsiteY52" fmla="*/ 59823 h 1556141"/>
                    <a:gd name="connsiteX53" fmla="*/ 415213 w 1513507"/>
                    <a:gd name="connsiteY53" fmla="*/ 61358 h 1556141"/>
                    <a:gd name="connsiteX54" fmla="*/ 395516 w 1513507"/>
                    <a:gd name="connsiteY54" fmla="*/ 46266 h 1556141"/>
                    <a:gd name="connsiteX55" fmla="*/ 393043 w 1513507"/>
                    <a:gd name="connsiteY55" fmla="*/ 28103 h 1556141"/>
                    <a:gd name="connsiteX56" fmla="*/ 399523 w 1513507"/>
                    <a:gd name="connsiteY56" fmla="*/ 9643 h 1556141"/>
                    <a:gd name="connsiteX57" fmla="*/ 408775 w 1513507"/>
                    <a:gd name="connsiteY57" fmla="*/ 5038 h 1556141"/>
                    <a:gd name="connsiteX58" fmla="*/ 438619 w 1513507"/>
                    <a:gd name="connsiteY58" fmla="*/ 6275 h 1556141"/>
                    <a:gd name="connsiteX59" fmla="*/ 449704 w 1513507"/>
                    <a:gd name="connsiteY59" fmla="*/ 9643 h 1556141"/>
                    <a:gd name="connsiteX60" fmla="*/ 458955 w 1513507"/>
                    <a:gd name="connsiteY60" fmla="*/ 18553 h 1556141"/>
                    <a:gd name="connsiteX61" fmla="*/ 494938 w 1513507"/>
                    <a:gd name="connsiteY61" fmla="*/ 20685 h 1556141"/>
                    <a:gd name="connsiteX62" fmla="*/ 530921 w 1513507"/>
                    <a:gd name="connsiteY62" fmla="*/ 25929 h 1556141"/>
                    <a:gd name="connsiteX63" fmla="*/ 575218 w 1513507"/>
                    <a:gd name="connsiteY63" fmla="*/ 44987 h 1556141"/>
                    <a:gd name="connsiteX64" fmla="*/ 617383 w 1513507"/>
                    <a:gd name="connsiteY64" fmla="*/ 97895 h 1556141"/>
                    <a:gd name="connsiteX65" fmla="*/ 631836 w 1513507"/>
                    <a:gd name="connsiteY65" fmla="*/ 151103 h 1556141"/>
                    <a:gd name="connsiteX66" fmla="*/ 635545 w 1513507"/>
                    <a:gd name="connsiteY66" fmla="*/ 200643 h 1556141"/>
                    <a:gd name="connsiteX67" fmla="*/ 629406 w 1513507"/>
                    <a:gd name="connsiteY67" fmla="*/ 261226 h 1556141"/>
                    <a:gd name="connsiteX68" fmla="*/ 540812 w 1513507"/>
                    <a:gd name="connsiteY68" fmla="*/ 642033 h 1556141"/>
                    <a:gd name="connsiteX69" fmla="*/ 550959 w 1513507"/>
                    <a:gd name="connsiteY69" fmla="*/ 658959 h 1556141"/>
                    <a:gd name="connsiteX70" fmla="*/ 514976 w 1513507"/>
                    <a:gd name="connsiteY70" fmla="*/ 819817 h 1556141"/>
                    <a:gd name="connsiteX71" fmla="*/ 461726 w 1513507"/>
                    <a:gd name="connsiteY71" fmla="*/ 897326 h 1556141"/>
                    <a:gd name="connsiteX72" fmla="*/ 375265 w 1513507"/>
                    <a:gd name="connsiteY72" fmla="*/ 927468 h 1556141"/>
                    <a:gd name="connsiteX73" fmla="*/ 338045 w 1513507"/>
                    <a:gd name="connsiteY73" fmla="*/ 927468 h 1556141"/>
                    <a:gd name="connsiteX74" fmla="*/ 355568 w 1513507"/>
                    <a:gd name="connsiteY74" fmla="*/ 1425476 h 1556141"/>
                    <a:gd name="connsiteX75" fmla="*/ 452475 w 1513507"/>
                    <a:gd name="connsiteY75" fmla="*/ 1515604 h 1556141"/>
                    <a:gd name="connsiteX76" fmla="*/ 557994 w 1513507"/>
                    <a:gd name="connsiteY76" fmla="*/ 1511895 h 1556141"/>
                    <a:gd name="connsiteX77" fmla="*/ 623224 w 1513507"/>
                    <a:gd name="connsiteY77" fmla="*/ 1482051 h 1556141"/>
                    <a:gd name="connsiteX78" fmla="*/ 648165 w 1513507"/>
                    <a:gd name="connsiteY78" fmla="*/ 1414988 h 1556141"/>
                    <a:gd name="connsiteX79" fmla="*/ 630941 w 1513507"/>
                    <a:gd name="connsiteY79" fmla="*/ 944351 h 1556141"/>
                    <a:gd name="connsiteX80" fmla="*/ 666625 w 1513507"/>
                    <a:gd name="connsiteY80" fmla="*/ 848083 h 1556141"/>
                    <a:gd name="connsiteX81" fmla="*/ 759866 w 1513507"/>
                    <a:gd name="connsiteY81" fmla="*/ 805321 h 1556141"/>
                    <a:gd name="connsiteX82" fmla="*/ 865385 w 1513507"/>
                    <a:gd name="connsiteY82" fmla="*/ 801612 h 1556141"/>
                    <a:gd name="connsiteX83" fmla="*/ 961695 w 1513507"/>
                    <a:gd name="connsiteY83" fmla="*/ 837297 h 1556141"/>
                    <a:gd name="connsiteX84" fmla="*/ 1004457 w 1513507"/>
                    <a:gd name="connsiteY84" fmla="*/ 930495 h 1556141"/>
                    <a:gd name="connsiteX85" fmla="*/ 1011535 w 1513507"/>
                    <a:gd name="connsiteY85" fmla="*/ 1125205 h 1556141"/>
                    <a:gd name="connsiteX86" fmla="*/ 1057068 w 1513507"/>
                    <a:gd name="connsiteY86" fmla="*/ 1186128 h 1556141"/>
                    <a:gd name="connsiteX87" fmla="*/ 993671 w 1513507"/>
                    <a:gd name="connsiteY87" fmla="*/ 1249483 h 1556141"/>
                    <a:gd name="connsiteX88" fmla="*/ 930274 w 1513507"/>
                    <a:gd name="connsiteY88" fmla="*/ 1186128 h 1556141"/>
                    <a:gd name="connsiteX89" fmla="*/ 971203 w 1513507"/>
                    <a:gd name="connsiteY89" fmla="*/ 1126739 h 1556141"/>
                    <a:gd name="connsiteX90" fmla="*/ 964126 w 1513507"/>
                    <a:gd name="connsiteY90" fmla="*/ 931731 h 1556141"/>
                    <a:gd name="connsiteX91" fmla="*/ 867218 w 1513507"/>
                    <a:gd name="connsiteY91" fmla="*/ 841603 h 1556141"/>
                    <a:gd name="connsiteX92" fmla="*/ 761699 w 1513507"/>
                    <a:gd name="connsiteY92" fmla="*/ 845611 h 1556141"/>
                    <a:gd name="connsiteX93" fmla="*/ 671230 w 1513507"/>
                    <a:gd name="connsiteY93" fmla="*/ 942518 h 1556141"/>
                    <a:gd name="connsiteX94" fmla="*/ 671528 w 1513507"/>
                    <a:gd name="connsiteY94" fmla="*/ 946824 h 1556141"/>
                    <a:gd name="connsiteX95" fmla="*/ 688454 w 1513507"/>
                    <a:gd name="connsiteY95" fmla="*/ 1413155 h 1556141"/>
                    <a:gd name="connsiteX96" fmla="*/ 559230 w 1513507"/>
                    <a:gd name="connsiteY96" fmla="*/ 1552184 h 1556141"/>
                    <a:gd name="connsiteX97" fmla="*/ 453711 w 1513507"/>
                    <a:gd name="connsiteY97" fmla="*/ 1555893 h 1556141"/>
                    <a:gd name="connsiteX98" fmla="*/ 448808 w 1513507"/>
                    <a:gd name="connsiteY98" fmla="*/ 1555893 h 1556141"/>
                    <a:gd name="connsiteX99" fmla="*/ 357742 w 1513507"/>
                    <a:gd name="connsiteY99" fmla="*/ 1519910 h 1556141"/>
                    <a:gd name="connsiteX100" fmla="*/ 314980 w 1513507"/>
                    <a:gd name="connsiteY100" fmla="*/ 1426712 h 1556141"/>
                    <a:gd name="connsiteX101" fmla="*/ 297457 w 1513507"/>
                    <a:gd name="connsiteY101" fmla="*/ 927169 h 1556141"/>
                    <a:gd name="connsiteX102" fmla="*/ 263905 w 1513507"/>
                    <a:gd name="connsiteY102" fmla="*/ 927169 h 1556141"/>
                    <a:gd name="connsiteX103" fmla="*/ 177443 w 1513507"/>
                    <a:gd name="connsiteY103" fmla="*/ 897027 h 1556141"/>
                    <a:gd name="connsiteX104" fmla="*/ 124193 w 1513507"/>
                    <a:gd name="connsiteY104" fmla="*/ 819519 h 1556141"/>
                    <a:gd name="connsiteX105" fmla="*/ 87869 w 1513507"/>
                    <a:gd name="connsiteY105" fmla="*/ 658959 h 1556141"/>
                    <a:gd name="connsiteX106" fmla="*/ 98016 w 1513507"/>
                    <a:gd name="connsiteY106" fmla="*/ 642033 h 1556141"/>
                    <a:gd name="connsiteX107" fmla="*/ 9337 w 1513507"/>
                    <a:gd name="connsiteY107" fmla="*/ 261226 h 1556141"/>
                    <a:gd name="connsiteX108" fmla="*/ 3198 w 1513507"/>
                    <a:gd name="connsiteY108" fmla="*/ 200601 h 1556141"/>
                    <a:gd name="connsiteX109" fmla="*/ 7504 w 1513507"/>
                    <a:gd name="connsiteY109" fmla="*/ 151060 h 1556141"/>
                    <a:gd name="connsiteX110" fmla="*/ 21957 w 1513507"/>
                    <a:gd name="connsiteY110" fmla="*/ 97853 h 1556141"/>
                    <a:gd name="connsiteX111" fmla="*/ 64122 w 1513507"/>
                    <a:gd name="connsiteY111" fmla="*/ 44944 h 1556141"/>
                    <a:gd name="connsiteX112" fmla="*/ 108418 w 1513507"/>
                    <a:gd name="connsiteY112" fmla="*/ 25886 h 1556141"/>
                    <a:gd name="connsiteX113" fmla="*/ 144401 w 1513507"/>
                    <a:gd name="connsiteY113" fmla="*/ 20642 h 1556141"/>
                    <a:gd name="connsiteX114" fmla="*/ 179788 w 1513507"/>
                    <a:gd name="connsiteY114" fmla="*/ 18170 h 1556141"/>
                    <a:gd name="connsiteX115" fmla="*/ 189039 w 1513507"/>
                    <a:gd name="connsiteY115" fmla="*/ 9259 h 1556141"/>
                    <a:gd name="connsiteX116" fmla="*/ 200124 w 1513507"/>
                    <a:gd name="connsiteY116" fmla="*/ 5891 h 1556141"/>
                    <a:gd name="connsiteX117" fmla="*/ 217817 w 1513507"/>
                    <a:gd name="connsiteY117" fmla="*/ 3205 h 1556141"/>
                    <a:gd name="connsiteX118" fmla="*/ 217817 w 1513507"/>
                    <a:gd name="connsiteY118" fmla="*/ 3205 h 155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513507" h="1556141">
                      <a:moveTo>
                        <a:pt x="1326643" y="896430"/>
                      </a:moveTo>
                      <a:cubicBezTo>
                        <a:pt x="1430201" y="898519"/>
                        <a:pt x="1514488" y="978202"/>
                        <a:pt x="1512399" y="1099155"/>
                      </a:cubicBezTo>
                      <a:cubicBezTo>
                        <a:pt x="1509031" y="1276641"/>
                        <a:pt x="1261327" y="1454765"/>
                        <a:pt x="1133937" y="1528266"/>
                      </a:cubicBezTo>
                      <a:cubicBezTo>
                        <a:pt x="1006248" y="1454765"/>
                        <a:pt x="758544" y="1276641"/>
                        <a:pt x="755475" y="1099155"/>
                      </a:cubicBezTo>
                      <a:cubicBezTo>
                        <a:pt x="753300" y="982594"/>
                        <a:pt x="831491" y="904446"/>
                        <a:pt x="929635" y="896729"/>
                      </a:cubicBezTo>
                      <a:cubicBezTo>
                        <a:pt x="936413" y="906876"/>
                        <a:pt x="940421" y="919197"/>
                        <a:pt x="941018" y="932413"/>
                      </a:cubicBezTo>
                      <a:lnTo>
                        <a:pt x="947498" y="1112670"/>
                      </a:lnTo>
                      <a:cubicBezTo>
                        <a:pt x="923495" y="1128061"/>
                        <a:pt x="907209" y="1155134"/>
                        <a:pt x="907209" y="1185873"/>
                      </a:cubicBezTo>
                      <a:cubicBezTo>
                        <a:pt x="907209" y="1233537"/>
                        <a:pt x="945963" y="1272292"/>
                        <a:pt x="993671" y="1272292"/>
                      </a:cubicBezTo>
                      <a:cubicBezTo>
                        <a:pt x="1041378" y="1272292"/>
                        <a:pt x="1080133" y="1233537"/>
                        <a:pt x="1080133" y="1185873"/>
                      </a:cubicBezTo>
                      <a:cubicBezTo>
                        <a:pt x="1080133" y="1152959"/>
                        <a:pt x="1061374" y="1124053"/>
                        <a:pt x="1033960" y="1109600"/>
                      </a:cubicBezTo>
                      <a:lnTo>
                        <a:pt x="1027480" y="929642"/>
                      </a:lnTo>
                      <a:cubicBezTo>
                        <a:pt x="1027480" y="923503"/>
                        <a:pt x="1026883" y="917662"/>
                        <a:pt x="1025945" y="911821"/>
                      </a:cubicBezTo>
                      <a:cubicBezTo>
                        <a:pt x="1062866" y="925677"/>
                        <a:pt x="1099489" y="949339"/>
                        <a:pt x="1133937" y="984427"/>
                      </a:cubicBezTo>
                      <a:cubicBezTo>
                        <a:pt x="1195458" y="921883"/>
                        <a:pt x="1264525" y="895194"/>
                        <a:pt x="1326643" y="896430"/>
                      </a:cubicBezTo>
                      <a:lnTo>
                        <a:pt x="1326643" y="896430"/>
                      </a:lnTo>
                      <a:close/>
                      <a:moveTo>
                        <a:pt x="217817" y="3205"/>
                      </a:moveTo>
                      <a:cubicBezTo>
                        <a:pt x="222507" y="3120"/>
                        <a:pt x="226259" y="3759"/>
                        <a:pt x="229968" y="4655"/>
                      </a:cubicBezTo>
                      <a:cubicBezTo>
                        <a:pt x="232441" y="5252"/>
                        <a:pt x="237344" y="7426"/>
                        <a:pt x="239219" y="9259"/>
                      </a:cubicBezTo>
                      <a:cubicBezTo>
                        <a:pt x="242588" y="12627"/>
                        <a:pt x="245359" y="20642"/>
                        <a:pt x="245700" y="27720"/>
                      </a:cubicBezTo>
                      <a:cubicBezTo>
                        <a:pt x="245998" y="34797"/>
                        <a:pt x="244762" y="41576"/>
                        <a:pt x="243227" y="45882"/>
                      </a:cubicBezTo>
                      <a:cubicBezTo>
                        <a:pt x="241991" y="49889"/>
                        <a:pt x="236150" y="60974"/>
                        <a:pt x="223530" y="60974"/>
                      </a:cubicBezTo>
                      <a:cubicBezTo>
                        <a:pt x="209376" y="60974"/>
                        <a:pt x="200764" y="59439"/>
                        <a:pt x="200764" y="59439"/>
                      </a:cubicBezTo>
                      <a:cubicBezTo>
                        <a:pt x="197054" y="58843"/>
                        <a:pt x="193686" y="57905"/>
                        <a:pt x="190617" y="57265"/>
                      </a:cubicBezTo>
                      <a:cubicBezTo>
                        <a:pt x="185074" y="56029"/>
                        <a:pt x="180470" y="51723"/>
                        <a:pt x="178935" y="46180"/>
                      </a:cubicBezTo>
                      <a:cubicBezTo>
                        <a:pt x="168149" y="46479"/>
                        <a:pt x="157405" y="47118"/>
                        <a:pt x="146917" y="48014"/>
                      </a:cubicBezTo>
                      <a:cubicBezTo>
                        <a:pt x="131227" y="49548"/>
                        <a:pt x="124449" y="50145"/>
                        <a:pt x="115240" y="52618"/>
                      </a:cubicBezTo>
                      <a:cubicBezTo>
                        <a:pt x="106329" y="55091"/>
                        <a:pt x="92772" y="58459"/>
                        <a:pt x="79555" y="67710"/>
                      </a:cubicBezTo>
                      <a:cubicBezTo>
                        <a:pt x="59858" y="81225"/>
                        <a:pt x="51246" y="99686"/>
                        <a:pt x="46642" y="109534"/>
                      </a:cubicBezTo>
                      <a:cubicBezTo>
                        <a:pt x="39564" y="124925"/>
                        <a:pt x="37390" y="136905"/>
                        <a:pt x="34320" y="155664"/>
                      </a:cubicBezTo>
                      <a:cubicBezTo>
                        <a:pt x="31805" y="170160"/>
                        <a:pt x="30910" y="185252"/>
                        <a:pt x="30910" y="200601"/>
                      </a:cubicBezTo>
                      <a:cubicBezTo>
                        <a:pt x="31208" y="226138"/>
                        <a:pt x="34619" y="244897"/>
                        <a:pt x="36452" y="255684"/>
                      </a:cubicBezTo>
                      <a:cubicBezTo>
                        <a:pt x="53975" y="349180"/>
                        <a:pt x="98314" y="529778"/>
                        <a:pt x="124747" y="635595"/>
                      </a:cubicBezTo>
                      <a:cubicBezTo>
                        <a:pt x="132762" y="634061"/>
                        <a:pt x="140138" y="638964"/>
                        <a:pt x="141971" y="646680"/>
                      </a:cubicBezTo>
                      <a:cubicBezTo>
                        <a:pt x="141971" y="646680"/>
                        <a:pt x="174885" y="796198"/>
                        <a:pt x="176420" y="800802"/>
                      </a:cubicBezTo>
                      <a:cubicBezTo>
                        <a:pt x="180726" y="813124"/>
                        <a:pt x="188741" y="835549"/>
                        <a:pt x="210868" y="852475"/>
                      </a:cubicBezTo>
                      <a:cubicBezTo>
                        <a:pt x="230266" y="867226"/>
                        <a:pt x="251157" y="870637"/>
                        <a:pt x="265653" y="871234"/>
                      </a:cubicBezTo>
                      <a:lnTo>
                        <a:pt x="306880" y="873706"/>
                      </a:lnTo>
                      <a:lnTo>
                        <a:pt x="373644" y="872172"/>
                      </a:lnTo>
                      <a:cubicBezTo>
                        <a:pt x="388097" y="871575"/>
                        <a:pt x="409329" y="867866"/>
                        <a:pt x="428429" y="853413"/>
                      </a:cubicBezTo>
                      <a:cubicBezTo>
                        <a:pt x="450599" y="836487"/>
                        <a:pt x="458571" y="813720"/>
                        <a:pt x="462877" y="801740"/>
                      </a:cubicBezTo>
                      <a:cubicBezTo>
                        <a:pt x="464412" y="797136"/>
                        <a:pt x="497326" y="647618"/>
                        <a:pt x="497326" y="647618"/>
                      </a:cubicBezTo>
                      <a:cubicBezTo>
                        <a:pt x="499159" y="639603"/>
                        <a:pt x="506876" y="634700"/>
                        <a:pt x="514550" y="636533"/>
                      </a:cubicBezTo>
                      <a:cubicBezTo>
                        <a:pt x="541026" y="530716"/>
                        <a:pt x="585322" y="350161"/>
                        <a:pt x="602845" y="256622"/>
                      </a:cubicBezTo>
                      <a:cubicBezTo>
                        <a:pt x="605019" y="245238"/>
                        <a:pt x="608686" y="226479"/>
                        <a:pt x="608686" y="200942"/>
                      </a:cubicBezTo>
                      <a:cubicBezTo>
                        <a:pt x="608984" y="185551"/>
                        <a:pt x="607748" y="170501"/>
                        <a:pt x="605318" y="156048"/>
                      </a:cubicBezTo>
                      <a:cubicBezTo>
                        <a:pt x="602248" y="137289"/>
                        <a:pt x="600074" y="124968"/>
                        <a:pt x="592996" y="109918"/>
                      </a:cubicBezTo>
                      <a:cubicBezTo>
                        <a:pt x="588392" y="100070"/>
                        <a:pt x="579780" y="81609"/>
                        <a:pt x="560083" y="68094"/>
                      </a:cubicBezTo>
                      <a:cubicBezTo>
                        <a:pt x="546525" y="58885"/>
                        <a:pt x="533309" y="55176"/>
                        <a:pt x="524398" y="53002"/>
                      </a:cubicBezTo>
                      <a:cubicBezTo>
                        <a:pt x="515488" y="50529"/>
                        <a:pt x="508411" y="49932"/>
                        <a:pt x="492721" y="48397"/>
                      </a:cubicBezTo>
                      <a:cubicBezTo>
                        <a:pt x="481935" y="47459"/>
                        <a:pt x="470893" y="46862"/>
                        <a:pt x="459808" y="46564"/>
                      </a:cubicBezTo>
                      <a:cubicBezTo>
                        <a:pt x="458273" y="51808"/>
                        <a:pt x="453967" y="56412"/>
                        <a:pt x="448126" y="57649"/>
                      </a:cubicBezTo>
                      <a:cubicBezTo>
                        <a:pt x="445056" y="58587"/>
                        <a:pt x="441646" y="59184"/>
                        <a:pt x="437979" y="59823"/>
                      </a:cubicBezTo>
                      <a:cubicBezTo>
                        <a:pt x="437979" y="59823"/>
                        <a:pt x="429367" y="61358"/>
                        <a:pt x="415213" y="61358"/>
                      </a:cubicBezTo>
                      <a:cubicBezTo>
                        <a:pt x="402891" y="61358"/>
                        <a:pt x="396752" y="50273"/>
                        <a:pt x="395516" y="46266"/>
                      </a:cubicBezTo>
                      <a:cubicBezTo>
                        <a:pt x="393981" y="41959"/>
                        <a:pt x="392745" y="35181"/>
                        <a:pt x="393043" y="28103"/>
                      </a:cubicBezTo>
                      <a:cubicBezTo>
                        <a:pt x="393341" y="21026"/>
                        <a:pt x="396113" y="13011"/>
                        <a:pt x="399523" y="9643"/>
                      </a:cubicBezTo>
                      <a:cubicBezTo>
                        <a:pt x="401357" y="7810"/>
                        <a:pt x="406302" y="5635"/>
                        <a:pt x="408775" y="5038"/>
                      </a:cubicBezTo>
                      <a:cubicBezTo>
                        <a:pt x="415852" y="3205"/>
                        <a:pt x="423867" y="2566"/>
                        <a:pt x="438619" y="6275"/>
                      </a:cubicBezTo>
                      <a:cubicBezTo>
                        <a:pt x="442626" y="7213"/>
                        <a:pt x="446293" y="8407"/>
                        <a:pt x="449704" y="9643"/>
                      </a:cubicBezTo>
                      <a:cubicBezTo>
                        <a:pt x="454010" y="11178"/>
                        <a:pt x="457079" y="14546"/>
                        <a:pt x="458955" y="18553"/>
                      </a:cubicBezTo>
                      <a:cubicBezTo>
                        <a:pt x="470935" y="19150"/>
                        <a:pt x="483257" y="19491"/>
                        <a:pt x="494938" y="20685"/>
                      </a:cubicBezTo>
                      <a:cubicBezTo>
                        <a:pt x="510031" y="22220"/>
                        <a:pt x="519240" y="22859"/>
                        <a:pt x="530921" y="25929"/>
                      </a:cubicBezTo>
                      <a:cubicBezTo>
                        <a:pt x="540770" y="28700"/>
                        <a:pt x="557696" y="33006"/>
                        <a:pt x="575218" y="44987"/>
                      </a:cubicBezTo>
                      <a:cubicBezTo>
                        <a:pt x="601054" y="62808"/>
                        <a:pt x="612139" y="86512"/>
                        <a:pt x="617383" y="97895"/>
                      </a:cubicBezTo>
                      <a:cubicBezTo>
                        <a:pt x="625995" y="116356"/>
                        <a:pt x="628766" y="131747"/>
                        <a:pt x="631836" y="151103"/>
                      </a:cubicBezTo>
                      <a:cubicBezTo>
                        <a:pt x="634309" y="167090"/>
                        <a:pt x="635545" y="183718"/>
                        <a:pt x="635545" y="200643"/>
                      </a:cubicBezTo>
                      <a:cubicBezTo>
                        <a:pt x="635545" y="228654"/>
                        <a:pt x="631538" y="249843"/>
                        <a:pt x="629406" y="261226"/>
                      </a:cubicBezTo>
                      <a:cubicBezTo>
                        <a:pt x="611542" y="355362"/>
                        <a:pt x="567246" y="536514"/>
                        <a:pt x="540812" y="642033"/>
                      </a:cubicBezTo>
                      <a:cubicBezTo>
                        <a:pt x="548188" y="644208"/>
                        <a:pt x="552494" y="651583"/>
                        <a:pt x="550959" y="658959"/>
                      </a:cubicBezTo>
                      <a:cubicBezTo>
                        <a:pt x="550959" y="658959"/>
                        <a:pt x="517406" y="812782"/>
                        <a:pt x="514976" y="819817"/>
                      </a:cubicBezTo>
                      <a:cubicBezTo>
                        <a:pt x="509732" y="834909"/>
                        <a:pt x="497113" y="870552"/>
                        <a:pt x="461726" y="897326"/>
                      </a:cubicBezTo>
                      <a:cubicBezTo>
                        <a:pt x="430945" y="921030"/>
                        <a:pt x="397733" y="926871"/>
                        <a:pt x="375265" y="927468"/>
                      </a:cubicBezTo>
                      <a:lnTo>
                        <a:pt x="338045" y="927468"/>
                      </a:lnTo>
                      <a:lnTo>
                        <a:pt x="355568" y="1425476"/>
                      </a:lnTo>
                      <a:cubicBezTo>
                        <a:pt x="357401" y="1477148"/>
                        <a:pt x="401101" y="1517437"/>
                        <a:pt x="452475" y="1515604"/>
                      </a:cubicBezTo>
                      <a:lnTo>
                        <a:pt x="557994" y="1511895"/>
                      </a:lnTo>
                      <a:cubicBezTo>
                        <a:pt x="583233" y="1510957"/>
                        <a:pt x="606298" y="1500213"/>
                        <a:pt x="623224" y="1482051"/>
                      </a:cubicBezTo>
                      <a:cubicBezTo>
                        <a:pt x="640150" y="1463889"/>
                        <a:pt x="649060" y="1439929"/>
                        <a:pt x="648165" y="1414988"/>
                      </a:cubicBezTo>
                      <a:lnTo>
                        <a:pt x="630941" y="944351"/>
                      </a:lnTo>
                      <a:cubicBezTo>
                        <a:pt x="629406" y="908368"/>
                        <a:pt x="642324" y="874218"/>
                        <a:pt x="666625" y="848083"/>
                      </a:cubicBezTo>
                      <a:cubicBezTo>
                        <a:pt x="690927" y="821949"/>
                        <a:pt x="724181" y="806558"/>
                        <a:pt x="759866" y="805321"/>
                      </a:cubicBezTo>
                      <a:lnTo>
                        <a:pt x="865385" y="801612"/>
                      </a:lnTo>
                      <a:cubicBezTo>
                        <a:pt x="901368" y="800078"/>
                        <a:pt x="935518" y="812996"/>
                        <a:pt x="961695" y="837297"/>
                      </a:cubicBezTo>
                      <a:cubicBezTo>
                        <a:pt x="987830" y="861598"/>
                        <a:pt x="1003221" y="894810"/>
                        <a:pt x="1004457" y="930495"/>
                      </a:cubicBezTo>
                      <a:lnTo>
                        <a:pt x="1011535" y="1125205"/>
                      </a:lnTo>
                      <a:cubicBezTo>
                        <a:pt x="1038010" y="1133220"/>
                        <a:pt x="1057068" y="1157180"/>
                        <a:pt x="1057068" y="1186128"/>
                      </a:cubicBezTo>
                      <a:cubicBezTo>
                        <a:pt x="1057068" y="1221216"/>
                        <a:pt x="1028759" y="1249483"/>
                        <a:pt x="993671" y="1249483"/>
                      </a:cubicBezTo>
                      <a:cubicBezTo>
                        <a:pt x="958583" y="1249483"/>
                        <a:pt x="930274" y="1221174"/>
                        <a:pt x="930274" y="1186128"/>
                      </a:cubicBezTo>
                      <a:cubicBezTo>
                        <a:pt x="930274" y="1159056"/>
                        <a:pt x="947200" y="1135991"/>
                        <a:pt x="971203" y="1126739"/>
                      </a:cubicBezTo>
                      <a:lnTo>
                        <a:pt x="964126" y="931731"/>
                      </a:lnTo>
                      <a:cubicBezTo>
                        <a:pt x="962292" y="880059"/>
                        <a:pt x="918891" y="839770"/>
                        <a:pt x="867218" y="841603"/>
                      </a:cubicBezTo>
                      <a:lnTo>
                        <a:pt x="761699" y="845611"/>
                      </a:lnTo>
                      <a:cubicBezTo>
                        <a:pt x="710027" y="847444"/>
                        <a:pt x="669695" y="890845"/>
                        <a:pt x="671230" y="942518"/>
                      </a:cubicBezTo>
                      <a:lnTo>
                        <a:pt x="671528" y="946824"/>
                      </a:lnTo>
                      <a:lnTo>
                        <a:pt x="688454" y="1413155"/>
                      </a:lnTo>
                      <a:cubicBezTo>
                        <a:pt x="691225" y="1487295"/>
                        <a:pt x="633072" y="1549413"/>
                        <a:pt x="559230" y="1552184"/>
                      </a:cubicBezTo>
                      <a:lnTo>
                        <a:pt x="453711" y="1555893"/>
                      </a:lnTo>
                      <a:cubicBezTo>
                        <a:pt x="452176" y="1555893"/>
                        <a:pt x="450343" y="1555893"/>
                        <a:pt x="448808" y="1555893"/>
                      </a:cubicBezTo>
                      <a:cubicBezTo>
                        <a:pt x="414957" y="1555893"/>
                        <a:pt x="382640" y="1543274"/>
                        <a:pt x="357742" y="1519910"/>
                      </a:cubicBezTo>
                      <a:cubicBezTo>
                        <a:pt x="331607" y="1495609"/>
                        <a:pt x="316216" y="1462397"/>
                        <a:pt x="314980" y="1426712"/>
                      </a:cubicBezTo>
                      <a:lnTo>
                        <a:pt x="297457" y="927169"/>
                      </a:lnTo>
                      <a:lnTo>
                        <a:pt x="263905" y="927169"/>
                      </a:lnTo>
                      <a:cubicBezTo>
                        <a:pt x="241436" y="926232"/>
                        <a:pt x="208225" y="920391"/>
                        <a:pt x="177443" y="897027"/>
                      </a:cubicBezTo>
                      <a:cubicBezTo>
                        <a:pt x="142057" y="869955"/>
                        <a:pt x="129437" y="834568"/>
                        <a:pt x="124193" y="819519"/>
                      </a:cubicBezTo>
                      <a:cubicBezTo>
                        <a:pt x="121720" y="812441"/>
                        <a:pt x="87869" y="658959"/>
                        <a:pt x="87869" y="658959"/>
                      </a:cubicBezTo>
                      <a:cubicBezTo>
                        <a:pt x="86035" y="651285"/>
                        <a:pt x="90640" y="644208"/>
                        <a:pt x="98016" y="642033"/>
                      </a:cubicBezTo>
                      <a:cubicBezTo>
                        <a:pt x="71199" y="536514"/>
                        <a:pt x="27201" y="355362"/>
                        <a:pt x="9337" y="261226"/>
                      </a:cubicBezTo>
                      <a:cubicBezTo>
                        <a:pt x="7205" y="249843"/>
                        <a:pt x="3496" y="228611"/>
                        <a:pt x="3198" y="200601"/>
                      </a:cubicBezTo>
                      <a:cubicBezTo>
                        <a:pt x="3198" y="183675"/>
                        <a:pt x="4434" y="167090"/>
                        <a:pt x="7504" y="151060"/>
                      </a:cubicBezTo>
                      <a:cubicBezTo>
                        <a:pt x="10573" y="131661"/>
                        <a:pt x="13344" y="116612"/>
                        <a:pt x="21957" y="97853"/>
                      </a:cubicBezTo>
                      <a:cubicBezTo>
                        <a:pt x="27201" y="86469"/>
                        <a:pt x="38243" y="62765"/>
                        <a:pt x="64122" y="44944"/>
                      </a:cubicBezTo>
                      <a:cubicBezTo>
                        <a:pt x="81346" y="32964"/>
                        <a:pt x="98271" y="28317"/>
                        <a:pt x="108418" y="25886"/>
                      </a:cubicBezTo>
                      <a:cubicBezTo>
                        <a:pt x="119802" y="22817"/>
                        <a:pt x="129053" y="22177"/>
                        <a:pt x="144401" y="20642"/>
                      </a:cubicBezTo>
                      <a:cubicBezTo>
                        <a:pt x="155785" y="19705"/>
                        <a:pt x="167466" y="19108"/>
                        <a:pt x="179788" y="18170"/>
                      </a:cubicBezTo>
                      <a:cubicBezTo>
                        <a:pt x="181322" y="14162"/>
                        <a:pt x="184691" y="10794"/>
                        <a:pt x="189039" y="9259"/>
                      </a:cubicBezTo>
                      <a:cubicBezTo>
                        <a:pt x="192109" y="8023"/>
                        <a:pt x="196116" y="6786"/>
                        <a:pt x="200124" y="5891"/>
                      </a:cubicBezTo>
                      <a:cubicBezTo>
                        <a:pt x="207500" y="4058"/>
                        <a:pt x="213127" y="3290"/>
                        <a:pt x="217817" y="3205"/>
                      </a:cubicBezTo>
                      <a:lnTo>
                        <a:pt x="217817" y="3205"/>
                      </a:lnTo>
                      <a:close/>
                    </a:path>
                  </a:pathLst>
                </a:custGeom>
                <a:solidFill>
                  <a:schemeClr val="accent1"/>
                </a:solidFill>
                <a:ln w="9525" cap="flat">
                  <a:noFill/>
                  <a:prstDash val="solid"/>
                  <a:miter/>
                </a:ln>
                <a:effectLst>
                  <a:outerShdw blurRad="63500" sx="102000" sy="102000" algn="ctr" rotWithShape="0">
                    <a:schemeClr val="bg2">
                      <a:alpha val="10000"/>
                    </a:schemeClr>
                  </a:outerShdw>
                </a:effectLst>
              </p:spPr>
              <p:txBody>
                <a:bodyPr rtlCol="0" anchor="ctr"/>
                <a:lstStyle/>
                <a:p>
                  <a:endParaRPr lang="en-US" sz="14800"/>
                </a:p>
              </p:txBody>
            </p:sp>
          </p:grpSp>
          <p:grpSp>
            <p:nvGrpSpPr>
              <p:cNvPr id="16" name="Group 15">
                <a:extLst>
                  <a:ext uri="{FF2B5EF4-FFF2-40B4-BE49-F238E27FC236}">
                    <a16:creationId xmlns:a16="http://schemas.microsoft.com/office/drawing/2014/main" id="{E9EFBBC4-3CA3-6F48-36E8-6D284E273B69}"/>
                  </a:ext>
                </a:extLst>
              </p:cNvPr>
              <p:cNvGrpSpPr/>
              <p:nvPr/>
            </p:nvGrpSpPr>
            <p:grpSpPr>
              <a:xfrm>
                <a:off x="9949411" y="2768631"/>
                <a:ext cx="838200" cy="838200"/>
                <a:chOff x="9949411" y="2768631"/>
                <a:chExt cx="838200" cy="838200"/>
              </a:xfrm>
            </p:grpSpPr>
            <p:grpSp>
              <p:nvGrpSpPr>
                <p:cNvPr id="32" name="Group 31">
                  <a:extLst>
                    <a:ext uri="{FF2B5EF4-FFF2-40B4-BE49-F238E27FC236}">
                      <a16:creationId xmlns:a16="http://schemas.microsoft.com/office/drawing/2014/main" id="{8FD6240E-C059-0135-92DB-C53607EDB9B8}"/>
                    </a:ext>
                  </a:extLst>
                </p:cNvPr>
                <p:cNvGrpSpPr/>
                <p:nvPr/>
              </p:nvGrpSpPr>
              <p:grpSpPr>
                <a:xfrm>
                  <a:off x="9949411" y="2768631"/>
                  <a:ext cx="838200" cy="838200"/>
                  <a:chOff x="9949411" y="2768631"/>
                  <a:chExt cx="838200" cy="838200"/>
                </a:xfrm>
              </p:grpSpPr>
              <p:sp>
                <p:nvSpPr>
                  <p:cNvPr id="34" name="Freeform: Shape 33">
                    <a:extLst>
                      <a:ext uri="{FF2B5EF4-FFF2-40B4-BE49-F238E27FC236}">
                        <a16:creationId xmlns:a16="http://schemas.microsoft.com/office/drawing/2014/main" id="{161C8D04-F375-3EE7-3A2F-714164CEF528}"/>
                      </a:ext>
                    </a:extLst>
                  </p:cNvPr>
                  <p:cNvSpPr/>
                  <p:nvPr/>
                </p:nvSpPr>
                <p:spPr>
                  <a:xfrm>
                    <a:off x="9949411" y="2768631"/>
                    <a:ext cx="838200" cy="838200"/>
                  </a:xfrm>
                  <a:custGeom>
                    <a:avLst/>
                    <a:gdLst>
                      <a:gd name="connsiteX0" fmla="*/ 421481 w 838200"/>
                      <a:gd name="connsiteY0" fmla="*/ 835819 h 838200"/>
                      <a:gd name="connsiteX1" fmla="*/ 7144 w 838200"/>
                      <a:gd name="connsiteY1" fmla="*/ 421481 h 838200"/>
                      <a:gd name="connsiteX2" fmla="*/ 421481 w 838200"/>
                      <a:gd name="connsiteY2" fmla="*/ 7144 h 838200"/>
                      <a:gd name="connsiteX3" fmla="*/ 835819 w 838200"/>
                      <a:gd name="connsiteY3" fmla="*/ 421481 h 838200"/>
                      <a:gd name="connsiteX4" fmla="*/ 421481 w 838200"/>
                      <a:gd name="connsiteY4" fmla="*/ 835819 h 838200"/>
                      <a:gd name="connsiteX5" fmla="*/ 421481 w 838200"/>
                      <a:gd name="connsiteY5" fmla="*/ 16669 h 838200"/>
                      <a:gd name="connsiteX6" fmla="*/ 16669 w 838200"/>
                      <a:gd name="connsiteY6" fmla="*/ 421481 h 838200"/>
                      <a:gd name="connsiteX7" fmla="*/ 421481 w 838200"/>
                      <a:gd name="connsiteY7" fmla="*/ 826294 h 838200"/>
                      <a:gd name="connsiteX8" fmla="*/ 826294 w 838200"/>
                      <a:gd name="connsiteY8" fmla="*/ 421481 h 838200"/>
                      <a:gd name="connsiteX9" fmla="*/ 421481 w 838200"/>
                      <a:gd name="connsiteY9" fmla="*/ 16669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838200">
                        <a:moveTo>
                          <a:pt x="421481" y="835819"/>
                        </a:moveTo>
                        <a:cubicBezTo>
                          <a:pt x="192977" y="835819"/>
                          <a:pt x="7144" y="649986"/>
                          <a:pt x="7144" y="421481"/>
                        </a:cubicBezTo>
                        <a:cubicBezTo>
                          <a:pt x="7144" y="192976"/>
                          <a:pt x="192977" y="7144"/>
                          <a:pt x="421481" y="7144"/>
                        </a:cubicBezTo>
                        <a:cubicBezTo>
                          <a:pt x="649986" y="7144"/>
                          <a:pt x="835819" y="192976"/>
                          <a:pt x="835819" y="421481"/>
                        </a:cubicBezTo>
                        <a:cubicBezTo>
                          <a:pt x="835819" y="649986"/>
                          <a:pt x="649986" y="835819"/>
                          <a:pt x="421481" y="835819"/>
                        </a:cubicBezTo>
                        <a:close/>
                        <a:moveTo>
                          <a:pt x="421481" y="16669"/>
                        </a:moveTo>
                        <a:cubicBezTo>
                          <a:pt x="198311" y="16669"/>
                          <a:pt x="16669" y="198311"/>
                          <a:pt x="16669" y="421481"/>
                        </a:cubicBezTo>
                        <a:cubicBezTo>
                          <a:pt x="16669" y="644652"/>
                          <a:pt x="198311" y="826294"/>
                          <a:pt x="421481" y="826294"/>
                        </a:cubicBezTo>
                        <a:cubicBezTo>
                          <a:pt x="644652" y="826294"/>
                          <a:pt x="826294" y="644652"/>
                          <a:pt x="826294" y="421481"/>
                        </a:cubicBezTo>
                        <a:cubicBezTo>
                          <a:pt x="826294" y="198311"/>
                          <a:pt x="644652" y="16669"/>
                          <a:pt x="421481" y="16669"/>
                        </a:cubicBezTo>
                        <a:close/>
                      </a:path>
                    </a:pathLst>
                  </a:custGeom>
                  <a:solidFill>
                    <a:schemeClr val="bg2"/>
                  </a:solidFill>
                  <a:ln w="9525" cap="flat">
                    <a:noFill/>
                    <a:prstDash val="solid"/>
                    <a:miter/>
                  </a:ln>
                </p:spPr>
                <p:txBody>
                  <a:bodyPr rtlCol="0" anchor="ctr"/>
                  <a:lstStyle/>
                  <a:p>
                    <a:endParaRPr lang="en-US" sz="14800"/>
                  </a:p>
                </p:txBody>
              </p:sp>
              <p:sp>
                <p:nvSpPr>
                  <p:cNvPr id="35" name="Freeform: Shape 34">
                    <a:extLst>
                      <a:ext uri="{FF2B5EF4-FFF2-40B4-BE49-F238E27FC236}">
                        <a16:creationId xmlns:a16="http://schemas.microsoft.com/office/drawing/2014/main" id="{5802D668-0254-95B5-9B8E-D7687F0642E3}"/>
                      </a:ext>
                    </a:extLst>
                  </p:cNvPr>
                  <p:cNvSpPr/>
                  <p:nvPr/>
                </p:nvSpPr>
                <p:spPr>
                  <a:xfrm>
                    <a:off x="10016086" y="2835306"/>
                    <a:ext cx="704850" cy="704850"/>
                  </a:xfrm>
                  <a:custGeom>
                    <a:avLst/>
                    <a:gdLst>
                      <a:gd name="connsiteX0" fmla="*/ 701897 w 704850"/>
                      <a:gd name="connsiteY0" fmla="*/ 354521 h 704850"/>
                      <a:gd name="connsiteX1" fmla="*/ 354521 w 704850"/>
                      <a:gd name="connsiteY1" fmla="*/ 701802 h 704850"/>
                      <a:gd name="connsiteX2" fmla="*/ 7144 w 704850"/>
                      <a:gd name="connsiteY2" fmla="*/ 354521 h 704850"/>
                      <a:gd name="connsiteX3" fmla="*/ 354521 w 704850"/>
                      <a:gd name="connsiteY3" fmla="*/ 7144 h 704850"/>
                      <a:gd name="connsiteX4" fmla="*/ 701897 w 704850"/>
                      <a:gd name="connsiteY4" fmla="*/ 354521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850" h="704850">
                        <a:moveTo>
                          <a:pt x="701897" y="354521"/>
                        </a:moveTo>
                        <a:cubicBezTo>
                          <a:pt x="701897" y="546354"/>
                          <a:pt x="546354" y="701802"/>
                          <a:pt x="354521" y="701802"/>
                        </a:cubicBezTo>
                        <a:cubicBezTo>
                          <a:pt x="162687" y="701802"/>
                          <a:pt x="7144" y="546259"/>
                          <a:pt x="7144" y="354521"/>
                        </a:cubicBezTo>
                        <a:cubicBezTo>
                          <a:pt x="7144" y="162687"/>
                          <a:pt x="162687" y="7144"/>
                          <a:pt x="354521" y="7144"/>
                        </a:cubicBezTo>
                        <a:cubicBezTo>
                          <a:pt x="546354" y="7144"/>
                          <a:pt x="701897" y="162687"/>
                          <a:pt x="701897" y="354521"/>
                        </a:cubicBezTo>
                        <a:close/>
                      </a:path>
                    </a:pathLst>
                  </a:custGeom>
                  <a:solidFill>
                    <a:schemeClr val="accent2">
                      <a:lumMod val="40000"/>
                      <a:lumOff val="60000"/>
                    </a:schemeClr>
                  </a:solidFill>
                  <a:ln w="9525" cap="flat">
                    <a:noFill/>
                    <a:prstDash val="solid"/>
                    <a:miter/>
                  </a:ln>
                </p:spPr>
                <p:txBody>
                  <a:bodyPr rtlCol="0" anchor="ctr"/>
                  <a:lstStyle/>
                  <a:p>
                    <a:endParaRPr lang="en-US" sz="14800"/>
                  </a:p>
                </p:txBody>
              </p:sp>
            </p:grpSp>
            <p:sp>
              <p:nvSpPr>
                <p:cNvPr id="33" name="Graphic 14">
                  <a:extLst>
                    <a:ext uri="{FF2B5EF4-FFF2-40B4-BE49-F238E27FC236}">
                      <a16:creationId xmlns:a16="http://schemas.microsoft.com/office/drawing/2014/main" id="{9AC4AAC2-E76C-CE8F-2A6F-AFD564720CE2}"/>
                    </a:ext>
                  </a:extLst>
                </p:cNvPr>
                <p:cNvSpPr/>
                <p:nvPr/>
              </p:nvSpPr>
              <p:spPr>
                <a:xfrm>
                  <a:off x="10219101" y="3016098"/>
                  <a:ext cx="298820" cy="343266"/>
                </a:xfrm>
                <a:custGeom>
                  <a:avLst/>
                  <a:gdLst>
                    <a:gd name="connsiteX0" fmla="*/ 422881 w 1556555"/>
                    <a:gd name="connsiteY0" fmla="*/ 1522518 h 1788067"/>
                    <a:gd name="connsiteX1" fmla="*/ 422881 w 1556555"/>
                    <a:gd name="connsiteY1" fmla="*/ 1600592 h 1788067"/>
                    <a:gd name="connsiteX2" fmla="*/ 1375237 w 1556555"/>
                    <a:gd name="connsiteY2" fmla="*/ 1600592 h 1788067"/>
                    <a:gd name="connsiteX3" fmla="*/ 1375237 w 1556555"/>
                    <a:gd name="connsiteY3" fmla="*/ 1522518 h 1788067"/>
                    <a:gd name="connsiteX4" fmla="*/ 422881 w 1556555"/>
                    <a:gd name="connsiteY4" fmla="*/ 1522518 h 1788067"/>
                    <a:gd name="connsiteX5" fmla="*/ 422881 w 1556555"/>
                    <a:gd name="connsiteY5" fmla="*/ 1522518 h 1788067"/>
                    <a:gd name="connsiteX6" fmla="*/ 422881 w 1556555"/>
                    <a:gd name="connsiteY6" fmla="*/ 1106238 h 1788067"/>
                    <a:gd name="connsiteX7" fmla="*/ 422881 w 1556555"/>
                    <a:gd name="connsiteY7" fmla="*/ 1184312 h 1788067"/>
                    <a:gd name="connsiteX8" fmla="*/ 1375237 w 1556555"/>
                    <a:gd name="connsiteY8" fmla="*/ 1184312 h 1788067"/>
                    <a:gd name="connsiteX9" fmla="*/ 1375237 w 1556555"/>
                    <a:gd name="connsiteY9" fmla="*/ 1106238 h 1788067"/>
                    <a:gd name="connsiteX10" fmla="*/ 422881 w 1556555"/>
                    <a:gd name="connsiteY10" fmla="*/ 1106238 h 1788067"/>
                    <a:gd name="connsiteX11" fmla="*/ 422881 w 1556555"/>
                    <a:gd name="connsiteY11" fmla="*/ 1106238 h 1788067"/>
                    <a:gd name="connsiteX12" fmla="*/ 3694 w 1556555"/>
                    <a:gd name="connsiteY12" fmla="*/ 625282 h 1788067"/>
                    <a:gd name="connsiteX13" fmla="*/ 242153 w 1556555"/>
                    <a:gd name="connsiteY13" fmla="*/ 625972 h 1788067"/>
                    <a:gd name="connsiteX14" fmla="*/ 242153 w 1556555"/>
                    <a:gd name="connsiteY14" fmla="*/ 626661 h 1788067"/>
                    <a:gd name="connsiteX15" fmla="*/ 243581 w 1556555"/>
                    <a:gd name="connsiteY15" fmla="*/ 626661 h 1788067"/>
                    <a:gd name="connsiteX16" fmla="*/ 243581 w 1556555"/>
                    <a:gd name="connsiteY16" fmla="*/ 675180 h 1788067"/>
                    <a:gd name="connsiteX17" fmla="*/ 3694 w 1556555"/>
                    <a:gd name="connsiteY17" fmla="*/ 674491 h 1788067"/>
                    <a:gd name="connsiteX18" fmla="*/ 3694 w 1556555"/>
                    <a:gd name="connsiteY18" fmla="*/ 625282 h 1788067"/>
                    <a:gd name="connsiteX19" fmla="*/ 3694 w 1556555"/>
                    <a:gd name="connsiteY19" fmla="*/ 625282 h 1788067"/>
                    <a:gd name="connsiteX20" fmla="*/ 1127666 w 1556555"/>
                    <a:gd name="connsiteY20" fmla="*/ 436821 h 1788067"/>
                    <a:gd name="connsiteX21" fmla="*/ 1100229 w 1556555"/>
                    <a:gd name="connsiteY21" fmla="*/ 464257 h 1788067"/>
                    <a:gd name="connsiteX22" fmla="*/ 1100229 w 1556555"/>
                    <a:gd name="connsiteY22" fmla="*/ 597845 h 1788067"/>
                    <a:gd name="connsiteX23" fmla="*/ 966592 w 1556555"/>
                    <a:gd name="connsiteY23" fmla="*/ 597845 h 1788067"/>
                    <a:gd name="connsiteX24" fmla="*/ 939155 w 1556555"/>
                    <a:gd name="connsiteY24" fmla="*/ 625282 h 1788067"/>
                    <a:gd name="connsiteX25" fmla="*/ 939155 w 1556555"/>
                    <a:gd name="connsiteY25" fmla="*/ 684342 h 1788067"/>
                    <a:gd name="connsiteX26" fmla="*/ 966592 w 1556555"/>
                    <a:gd name="connsiteY26" fmla="*/ 711779 h 1788067"/>
                    <a:gd name="connsiteX27" fmla="*/ 1100229 w 1556555"/>
                    <a:gd name="connsiteY27" fmla="*/ 711779 h 1788067"/>
                    <a:gd name="connsiteX28" fmla="*/ 1100229 w 1556555"/>
                    <a:gd name="connsiteY28" fmla="*/ 845367 h 1788067"/>
                    <a:gd name="connsiteX29" fmla="*/ 1127666 w 1556555"/>
                    <a:gd name="connsiteY29" fmla="*/ 872804 h 1788067"/>
                    <a:gd name="connsiteX30" fmla="*/ 1186726 w 1556555"/>
                    <a:gd name="connsiteY30" fmla="*/ 872804 h 1788067"/>
                    <a:gd name="connsiteX31" fmla="*/ 1214163 w 1556555"/>
                    <a:gd name="connsiteY31" fmla="*/ 845367 h 1788067"/>
                    <a:gd name="connsiteX32" fmla="*/ 1214163 w 1556555"/>
                    <a:gd name="connsiteY32" fmla="*/ 711779 h 1788067"/>
                    <a:gd name="connsiteX33" fmla="*/ 1347800 w 1556555"/>
                    <a:gd name="connsiteY33" fmla="*/ 711779 h 1788067"/>
                    <a:gd name="connsiteX34" fmla="*/ 1375237 w 1556555"/>
                    <a:gd name="connsiteY34" fmla="*/ 684342 h 1788067"/>
                    <a:gd name="connsiteX35" fmla="*/ 1375237 w 1556555"/>
                    <a:gd name="connsiteY35" fmla="*/ 625282 h 1788067"/>
                    <a:gd name="connsiteX36" fmla="*/ 1347800 w 1556555"/>
                    <a:gd name="connsiteY36" fmla="*/ 597845 h 1788067"/>
                    <a:gd name="connsiteX37" fmla="*/ 1214163 w 1556555"/>
                    <a:gd name="connsiteY37" fmla="*/ 597845 h 1788067"/>
                    <a:gd name="connsiteX38" fmla="*/ 1214163 w 1556555"/>
                    <a:gd name="connsiteY38" fmla="*/ 464257 h 1788067"/>
                    <a:gd name="connsiteX39" fmla="*/ 1186726 w 1556555"/>
                    <a:gd name="connsiteY39" fmla="*/ 436821 h 1788067"/>
                    <a:gd name="connsiteX40" fmla="*/ 1127666 w 1556555"/>
                    <a:gd name="connsiteY40" fmla="*/ 436821 h 1788067"/>
                    <a:gd name="connsiteX41" fmla="*/ 300524 w 1556555"/>
                    <a:gd name="connsiteY41" fmla="*/ 87384 h 1788067"/>
                    <a:gd name="connsiteX42" fmla="*/ 491152 w 1556555"/>
                    <a:gd name="connsiteY42" fmla="*/ 87384 h 1788067"/>
                    <a:gd name="connsiteX43" fmla="*/ 491152 w 1556555"/>
                    <a:gd name="connsiteY43" fmla="*/ 189348 h 1788067"/>
                    <a:gd name="connsiteX44" fmla="*/ 574842 w 1556555"/>
                    <a:gd name="connsiteY44" fmla="*/ 273037 h 1788067"/>
                    <a:gd name="connsiteX45" fmla="*/ 1221946 w 1556555"/>
                    <a:gd name="connsiteY45" fmla="*/ 273037 h 1788067"/>
                    <a:gd name="connsiteX46" fmla="*/ 1305635 w 1556555"/>
                    <a:gd name="connsiteY46" fmla="*/ 189348 h 1788067"/>
                    <a:gd name="connsiteX47" fmla="*/ 1305635 w 1556555"/>
                    <a:gd name="connsiteY47" fmla="*/ 87384 h 1788067"/>
                    <a:gd name="connsiteX48" fmla="*/ 1496264 w 1556555"/>
                    <a:gd name="connsiteY48" fmla="*/ 87384 h 1788067"/>
                    <a:gd name="connsiteX49" fmla="*/ 1555324 w 1556555"/>
                    <a:gd name="connsiteY49" fmla="*/ 145065 h 1788067"/>
                    <a:gd name="connsiteX50" fmla="*/ 1555324 w 1556555"/>
                    <a:gd name="connsiteY50" fmla="*/ 1729303 h 1788067"/>
                    <a:gd name="connsiteX51" fmla="*/ 1496954 w 1556555"/>
                    <a:gd name="connsiteY51" fmla="*/ 1787674 h 1788067"/>
                    <a:gd name="connsiteX52" fmla="*/ 301903 w 1556555"/>
                    <a:gd name="connsiteY52" fmla="*/ 1787674 h 1788067"/>
                    <a:gd name="connsiteX53" fmla="*/ 243532 w 1556555"/>
                    <a:gd name="connsiteY53" fmla="*/ 1729303 h 1788067"/>
                    <a:gd name="connsiteX54" fmla="*/ 243532 w 1556555"/>
                    <a:gd name="connsiteY54" fmla="*/ 675230 h 1788067"/>
                    <a:gd name="connsiteX55" fmla="*/ 305449 w 1556555"/>
                    <a:gd name="connsiteY55" fmla="*/ 675230 h 1788067"/>
                    <a:gd name="connsiteX56" fmla="*/ 367367 w 1556555"/>
                    <a:gd name="connsiteY56" fmla="*/ 731482 h 1788067"/>
                    <a:gd name="connsiteX57" fmla="*/ 453174 w 1556555"/>
                    <a:gd name="connsiteY57" fmla="*/ 602820 h 1788067"/>
                    <a:gd name="connsiteX58" fmla="*/ 554449 w 1556555"/>
                    <a:gd name="connsiteY58" fmla="*/ 771578 h 1788067"/>
                    <a:gd name="connsiteX59" fmla="*/ 636021 w 1556555"/>
                    <a:gd name="connsiteY59" fmla="*/ 629518 h 1788067"/>
                    <a:gd name="connsiteX60" fmla="*/ 673999 w 1556555"/>
                    <a:gd name="connsiteY60" fmla="*/ 679466 h 1788067"/>
                    <a:gd name="connsiteX61" fmla="*/ 809754 w 1556555"/>
                    <a:gd name="connsiteY61" fmla="*/ 680155 h 1788067"/>
                    <a:gd name="connsiteX62" fmla="*/ 809754 w 1556555"/>
                    <a:gd name="connsiteY62" fmla="*/ 630947 h 1788067"/>
                    <a:gd name="connsiteX63" fmla="*/ 698628 w 1556555"/>
                    <a:gd name="connsiteY63" fmla="*/ 630257 h 1788067"/>
                    <a:gd name="connsiteX64" fmla="*/ 631095 w 1556555"/>
                    <a:gd name="connsiteY64" fmla="*/ 540952 h 1788067"/>
                    <a:gd name="connsiteX65" fmla="*/ 553710 w 1556555"/>
                    <a:gd name="connsiteY65" fmla="*/ 675279 h 1788067"/>
                    <a:gd name="connsiteX66" fmla="*/ 453815 w 1556555"/>
                    <a:gd name="connsiteY66" fmla="*/ 512136 h 1788067"/>
                    <a:gd name="connsiteX67" fmla="*/ 356727 w 1556555"/>
                    <a:gd name="connsiteY67" fmla="*/ 657004 h 1788067"/>
                    <a:gd name="connsiteX68" fmla="*/ 322985 w 1556555"/>
                    <a:gd name="connsiteY68" fmla="*/ 626760 h 1788067"/>
                    <a:gd name="connsiteX69" fmla="*/ 243532 w 1556555"/>
                    <a:gd name="connsiteY69" fmla="*/ 626760 h 1788067"/>
                    <a:gd name="connsiteX70" fmla="*/ 243532 w 1556555"/>
                    <a:gd name="connsiteY70" fmla="*/ 626070 h 1788067"/>
                    <a:gd name="connsiteX71" fmla="*/ 242104 w 1556555"/>
                    <a:gd name="connsiteY71" fmla="*/ 626070 h 1788067"/>
                    <a:gd name="connsiteX72" fmla="*/ 242104 w 1556555"/>
                    <a:gd name="connsiteY72" fmla="*/ 145804 h 1788067"/>
                    <a:gd name="connsiteX73" fmla="*/ 300524 w 1556555"/>
                    <a:gd name="connsiteY73" fmla="*/ 87384 h 1788067"/>
                    <a:gd name="connsiteX74" fmla="*/ 300524 w 1556555"/>
                    <a:gd name="connsiteY74" fmla="*/ 87384 h 1788067"/>
                    <a:gd name="connsiteX75" fmla="*/ 575532 w 1556555"/>
                    <a:gd name="connsiteY75" fmla="*/ 3694 h 1788067"/>
                    <a:gd name="connsiteX76" fmla="*/ 1222635 w 1556555"/>
                    <a:gd name="connsiteY76" fmla="*/ 3694 h 1788067"/>
                    <a:gd name="connsiteX77" fmla="*/ 1267657 w 1556555"/>
                    <a:gd name="connsiteY77" fmla="*/ 48716 h 1788067"/>
                    <a:gd name="connsiteX78" fmla="*/ 1267657 w 1556555"/>
                    <a:gd name="connsiteY78" fmla="*/ 188658 h 1788067"/>
                    <a:gd name="connsiteX79" fmla="*/ 1222635 w 1556555"/>
                    <a:gd name="connsiteY79" fmla="*/ 233680 h 1788067"/>
                    <a:gd name="connsiteX80" fmla="*/ 575532 w 1556555"/>
                    <a:gd name="connsiteY80" fmla="*/ 233680 h 1788067"/>
                    <a:gd name="connsiteX81" fmla="*/ 530510 w 1556555"/>
                    <a:gd name="connsiteY81" fmla="*/ 188658 h 1788067"/>
                    <a:gd name="connsiteX82" fmla="*/ 530510 w 1556555"/>
                    <a:gd name="connsiteY82" fmla="*/ 48716 h 1788067"/>
                    <a:gd name="connsiteX83" fmla="*/ 575532 w 1556555"/>
                    <a:gd name="connsiteY83" fmla="*/ 3694 h 1788067"/>
                    <a:gd name="connsiteX84" fmla="*/ 575532 w 1556555"/>
                    <a:gd name="connsiteY84" fmla="*/ 3694 h 1788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556555" h="1788067">
                      <a:moveTo>
                        <a:pt x="422881" y="1522518"/>
                      </a:moveTo>
                      <a:lnTo>
                        <a:pt x="422881" y="1600592"/>
                      </a:lnTo>
                      <a:lnTo>
                        <a:pt x="1375237" y="1600592"/>
                      </a:lnTo>
                      <a:lnTo>
                        <a:pt x="1375237" y="1522518"/>
                      </a:lnTo>
                      <a:lnTo>
                        <a:pt x="422881" y="1522518"/>
                      </a:lnTo>
                      <a:lnTo>
                        <a:pt x="422881" y="1522518"/>
                      </a:lnTo>
                      <a:close/>
                      <a:moveTo>
                        <a:pt x="422881" y="1106238"/>
                      </a:moveTo>
                      <a:lnTo>
                        <a:pt x="422881" y="1184312"/>
                      </a:lnTo>
                      <a:lnTo>
                        <a:pt x="1375237" y="1184312"/>
                      </a:lnTo>
                      <a:lnTo>
                        <a:pt x="1375237" y="1106238"/>
                      </a:lnTo>
                      <a:lnTo>
                        <a:pt x="422881" y="1106238"/>
                      </a:lnTo>
                      <a:lnTo>
                        <a:pt x="422881" y="1106238"/>
                      </a:lnTo>
                      <a:close/>
                      <a:moveTo>
                        <a:pt x="3694" y="625282"/>
                      </a:moveTo>
                      <a:lnTo>
                        <a:pt x="242153" y="625972"/>
                      </a:lnTo>
                      <a:lnTo>
                        <a:pt x="242153" y="626661"/>
                      </a:lnTo>
                      <a:lnTo>
                        <a:pt x="243581" y="626661"/>
                      </a:lnTo>
                      <a:lnTo>
                        <a:pt x="243581" y="675180"/>
                      </a:lnTo>
                      <a:lnTo>
                        <a:pt x="3694" y="674491"/>
                      </a:lnTo>
                      <a:lnTo>
                        <a:pt x="3694" y="625282"/>
                      </a:lnTo>
                      <a:lnTo>
                        <a:pt x="3694" y="625282"/>
                      </a:lnTo>
                      <a:close/>
                      <a:moveTo>
                        <a:pt x="1127666" y="436821"/>
                      </a:moveTo>
                      <a:cubicBezTo>
                        <a:pt x="1112199" y="436821"/>
                        <a:pt x="1100229" y="448790"/>
                        <a:pt x="1100229" y="464257"/>
                      </a:cubicBezTo>
                      <a:lnTo>
                        <a:pt x="1100229" y="597845"/>
                      </a:lnTo>
                      <a:lnTo>
                        <a:pt x="966592" y="597845"/>
                      </a:lnTo>
                      <a:cubicBezTo>
                        <a:pt x="951125" y="597845"/>
                        <a:pt x="939155" y="610505"/>
                        <a:pt x="939155" y="625282"/>
                      </a:cubicBezTo>
                      <a:lnTo>
                        <a:pt x="939155" y="684342"/>
                      </a:lnTo>
                      <a:cubicBezTo>
                        <a:pt x="939155" y="699809"/>
                        <a:pt x="951125" y="711779"/>
                        <a:pt x="966592" y="711779"/>
                      </a:cubicBezTo>
                      <a:lnTo>
                        <a:pt x="1100229" y="711779"/>
                      </a:lnTo>
                      <a:lnTo>
                        <a:pt x="1100229" y="845367"/>
                      </a:lnTo>
                      <a:cubicBezTo>
                        <a:pt x="1100229" y="860144"/>
                        <a:pt x="1112888" y="872804"/>
                        <a:pt x="1127666" y="872804"/>
                      </a:cubicBezTo>
                      <a:lnTo>
                        <a:pt x="1186726" y="872804"/>
                      </a:lnTo>
                      <a:cubicBezTo>
                        <a:pt x="1202193" y="872804"/>
                        <a:pt x="1214163" y="860144"/>
                        <a:pt x="1214163" y="845367"/>
                      </a:cubicBezTo>
                      <a:lnTo>
                        <a:pt x="1214163" y="711779"/>
                      </a:lnTo>
                      <a:lnTo>
                        <a:pt x="1347800" y="711779"/>
                      </a:lnTo>
                      <a:cubicBezTo>
                        <a:pt x="1362577" y="711779"/>
                        <a:pt x="1375237" y="699809"/>
                        <a:pt x="1375237" y="684342"/>
                      </a:cubicBezTo>
                      <a:lnTo>
                        <a:pt x="1375237" y="625282"/>
                      </a:lnTo>
                      <a:cubicBezTo>
                        <a:pt x="1375237" y="609815"/>
                        <a:pt x="1362577" y="597845"/>
                        <a:pt x="1347800" y="597845"/>
                      </a:cubicBezTo>
                      <a:lnTo>
                        <a:pt x="1214163" y="597845"/>
                      </a:lnTo>
                      <a:lnTo>
                        <a:pt x="1214163" y="464257"/>
                      </a:lnTo>
                      <a:cubicBezTo>
                        <a:pt x="1214163" y="448790"/>
                        <a:pt x="1202193" y="436821"/>
                        <a:pt x="1186726" y="436821"/>
                      </a:cubicBezTo>
                      <a:lnTo>
                        <a:pt x="1127666" y="436821"/>
                      </a:lnTo>
                      <a:close/>
                      <a:moveTo>
                        <a:pt x="300524" y="87384"/>
                      </a:moveTo>
                      <a:lnTo>
                        <a:pt x="491152" y="87384"/>
                      </a:lnTo>
                      <a:lnTo>
                        <a:pt x="491152" y="189348"/>
                      </a:lnTo>
                      <a:cubicBezTo>
                        <a:pt x="491152" y="235749"/>
                        <a:pt x="529130" y="273037"/>
                        <a:pt x="574842" y="273037"/>
                      </a:cubicBezTo>
                      <a:lnTo>
                        <a:pt x="1221946" y="273037"/>
                      </a:lnTo>
                      <a:cubicBezTo>
                        <a:pt x="1268347" y="273037"/>
                        <a:pt x="1305635" y="235060"/>
                        <a:pt x="1305635" y="189348"/>
                      </a:cubicBezTo>
                      <a:lnTo>
                        <a:pt x="1305635" y="87384"/>
                      </a:lnTo>
                      <a:lnTo>
                        <a:pt x="1496264" y="87384"/>
                      </a:lnTo>
                      <a:cubicBezTo>
                        <a:pt x="1528626" y="87384"/>
                        <a:pt x="1554635" y="113392"/>
                        <a:pt x="1555324" y="145065"/>
                      </a:cubicBezTo>
                      <a:lnTo>
                        <a:pt x="1555324" y="1729303"/>
                      </a:lnTo>
                      <a:cubicBezTo>
                        <a:pt x="1555324" y="1761666"/>
                        <a:pt x="1529316" y="1787674"/>
                        <a:pt x="1496954" y="1787674"/>
                      </a:cubicBezTo>
                      <a:lnTo>
                        <a:pt x="301903" y="1787674"/>
                      </a:lnTo>
                      <a:cubicBezTo>
                        <a:pt x="269540" y="1787674"/>
                        <a:pt x="243532" y="1761666"/>
                        <a:pt x="243532" y="1729303"/>
                      </a:cubicBezTo>
                      <a:lnTo>
                        <a:pt x="243532" y="675230"/>
                      </a:lnTo>
                      <a:lnTo>
                        <a:pt x="305449" y="675230"/>
                      </a:lnTo>
                      <a:lnTo>
                        <a:pt x="367367" y="731482"/>
                      </a:lnTo>
                      <a:lnTo>
                        <a:pt x="453174" y="602820"/>
                      </a:lnTo>
                      <a:lnTo>
                        <a:pt x="554449" y="771578"/>
                      </a:lnTo>
                      <a:lnTo>
                        <a:pt x="636021" y="629518"/>
                      </a:lnTo>
                      <a:lnTo>
                        <a:pt x="673999" y="679466"/>
                      </a:lnTo>
                      <a:lnTo>
                        <a:pt x="809754" y="680155"/>
                      </a:lnTo>
                      <a:lnTo>
                        <a:pt x="809754" y="630947"/>
                      </a:lnTo>
                      <a:lnTo>
                        <a:pt x="698628" y="630257"/>
                      </a:lnTo>
                      <a:lnTo>
                        <a:pt x="631095" y="540952"/>
                      </a:lnTo>
                      <a:lnTo>
                        <a:pt x="553710" y="675279"/>
                      </a:lnTo>
                      <a:lnTo>
                        <a:pt x="453815" y="512136"/>
                      </a:lnTo>
                      <a:lnTo>
                        <a:pt x="356727" y="657004"/>
                      </a:lnTo>
                      <a:lnTo>
                        <a:pt x="322985" y="626760"/>
                      </a:lnTo>
                      <a:lnTo>
                        <a:pt x="243532" y="626760"/>
                      </a:lnTo>
                      <a:lnTo>
                        <a:pt x="243532" y="626070"/>
                      </a:lnTo>
                      <a:lnTo>
                        <a:pt x="242104" y="626070"/>
                      </a:lnTo>
                      <a:lnTo>
                        <a:pt x="242104" y="145804"/>
                      </a:lnTo>
                      <a:cubicBezTo>
                        <a:pt x="242153" y="113392"/>
                        <a:pt x="268161" y="87384"/>
                        <a:pt x="300524" y="87384"/>
                      </a:cubicBezTo>
                      <a:lnTo>
                        <a:pt x="300524" y="87384"/>
                      </a:lnTo>
                      <a:close/>
                      <a:moveTo>
                        <a:pt x="575532" y="3694"/>
                      </a:moveTo>
                      <a:lnTo>
                        <a:pt x="1222635" y="3694"/>
                      </a:lnTo>
                      <a:cubicBezTo>
                        <a:pt x="1247264" y="3694"/>
                        <a:pt x="1267657" y="24087"/>
                        <a:pt x="1267657" y="48716"/>
                      </a:cubicBezTo>
                      <a:lnTo>
                        <a:pt x="1267657" y="188658"/>
                      </a:lnTo>
                      <a:cubicBezTo>
                        <a:pt x="1266967" y="213287"/>
                        <a:pt x="1247264" y="233680"/>
                        <a:pt x="1222635" y="233680"/>
                      </a:cubicBezTo>
                      <a:lnTo>
                        <a:pt x="575532" y="233680"/>
                      </a:lnTo>
                      <a:cubicBezTo>
                        <a:pt x="550903" y="233680"/>
                        <a:pt x="530510" y="213287"/>
                        <a:pt x="530510" y="188658"/>
                      </a:cubicBezTo>
                      <a:lnTo>
                        <a:pt x="530510" y="48716"/>
                      </a:lnTo>
                      <a:cubicBezTo>
                        <a:pt x="530510" y="24087"/>
                        <a:pt x="550903" y="3694"/>
                        <a:pt x="575532" y="3694"/>
                      </a:cubicBezTo>
                      <a:lnTo>
                        <a:pt x="575532" y="3694"/>
                      </a:lnTo>
                      <a:close/>
                    </a:path>
                  </a:pathLst>
                </a:custGeom>
                <a:solidFill>
                  <a:schemeClr val="accent1"/>
                </a:solidFill>
                <a:ln w="9525" cap="flat">
                  <a:noFill/>
                  <a:prstDash val="solid"/>
                  <a:miter/>
                </a:ln>
                <a:effectLst>
                  <a:outerShdw blurRad="63500" sx="102000" sy="102000" algn="ctr" rotWithShape="0">
                    <a:schemeClr val="bg2">
                      <a:alpha val="10000"/>
                    </a:schemeClr>
                  </a:outerShdw>
                </a:effectLst>
              </p:spPr>
              <p:txBody>
                <a:bodyPr rtlCol="0" anchor="ctr"/>
                <a:lstStyle/>
                <a:p>
                  <a:endParaRPr lang="en-US" sz="14800"/>
                </a:p>
              </p:txBody>
            </p:sp>
          </p:grpSp>
          <p:grpSp>
            <p:nvGrpSpPr>
              <p:cNvPr id="17" name="Group 16">
                <a:extLst>
                  <a:ext uri="{FF2B5EF4-FFF2-40B4-BE49-F238E27FC236}">
                    <a16:creationId xmlns:a16="http://schemas.microsoft.com/office/drawing/2014/main" id="{77C1C466-46FC-111B-4A6F-01251478BB11}"/>
                  </a:ext>
                </a:extLst>
              </p:cNvPr>
              <p:cNvGrpSpPr/>
              <p:nvPr/>
            </p:nvGrpSpPr>
            <p:grpSpPr>
              <a:xfrm>
                <a:off x="7501486" y="1454181"/>
                <a:ext cx="838200" cy="838200"/>
                <a:chOff x="7501486" y="1454181"/>
                <a:chExt cx="838200" cy="838200"/>
              </a:xfrm>
            </p:grpSpPr>
            <p:grpSp>
              <p:nvGrpSpPr>
                <p:cNvPr id="28" name="Group 27">
                  <a:extLst>
                    <a:ext uri="{FF2B5EF4-FFF2-40B4-BE49-F238E27FC236}">
                      <a16:creationId xmlns:a16="http://schemas.microsoft.com/office/drawing/2014/main" id="{7B54925B-E112-810B-5693-017911D8C692}"/>
                    </a:ext>
                  </a:extLst>
                </p:cNvPr>
                <p:cNvGrpSpPr/>
                <p:nvPr/>
              </p:nvGrpSpPr>
              <p:grpSpPr>
                <a:xfrm>
                  <a:off x="7501486" y="1454181"/>
                  <a:ext cx="838200" cy="838200"/>
                  <a:chOff x="7501486" y="1454181"/>
                  <a:chExt cx="838200" cy="838200"/>
                </a:xfrm>
              </p:grpSpPr>
              <p:sp>
                <p:nvSpPr>
                  <p:cNvPr id="30" name="Freeform: Shape 29">
                    <a:extLst>
                      <a:ext uri="{FF2B5EF4-FFF2-40B4-BE49-F238E27FC236}">
                        <a16:creationId xmlns:a16="http://schemas.microsoft.com/office/drawing/2014/main" id="{B3A4B488-25EB-42C1-9271-C25BD0DB31A8}"/>
                      </a:ext>
                    </a:extLst>
                  </p:cNvPr>
                  <p:cNvSpPr/>
                  <p:nvPr/>
                </p:nvSpPr>
                <p:spPr>
                  <a:xfrm>
                    <a:off x="7501486" y="1454181"/>
                    <a:ext cx="838200" cy="838200"/>
                  </a:xfrm>
                  <a:custGeom>
                    <a:avLst/>
                    <a:gdLst>
                      <a:gd name="connsiteX0" fmla="*/ 421481 w 838200"/>
                      <a:gd name="connsiteY0" fmla="*/ 835819 h 838200"/>
                      <a:gd name="connsiteX1" fmla="*/ 7144 w 838200"/>
                      <a:gd name="connsiteY1" fmla="*/ 421481 h 838200"/>
                      <a:gd name="connsiteX2" fmla="*/ 421481 w 838200"/>
                      <a:gd name="connsiteY2" fmla="*/ 7144 h 838200"/>
                      <a:gd name="connsiteX3" fmla="*/ 835819 w 838200"/>
                      <a:gd name="connsiteY3" fmla="*/ 421481 h 838200"/>
                      <a:gd name="connsiteX4" fmla="*/ 421481 w 838200"/>
                      <a:gd name="connsiteY4" fmla="*/ 835819 h 838200"/>
                      <a:gd name="connsiteX5" fmla="*/ 421481 w 838200"/>
                      <a:gd name="connsiteY5" fmla="*/ 16669 h 838200"/>
                      <a:gd name="connsiteX6" fmla="*/ 16669 w 838200"/>
                      <a:gd name="connsiteY6" fmla="*/ 421481 h 838200"/>
                      <a:gd name="connsiteX7" fmla="*/ 421481 w 838200"/>
                      <a:gd name="connsiteY7" fmla="*/ 826294 h 838200"/>
                      <a:gd name="connsiteX8" fmla="*/ 826294 w 838200"/>
                      <a:gd name="connsiteY8" fmla="*/ 421481 h 838200"/>
                      <a:gd name="connsiteX9" fmla="*/ 421481 w 838200"/>
                      <a:gd name="connsiteY9" fmla="*/ 16669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838200">
                        <a:moveTo>
                          <a:pt x="421481" y="835819"/>
                        </a:moveTo>
                        <a:cubicBezTo>
                          <a:pt x="192977" y="835819"/>
                          <a:pt x="7144" y="649986"/>
                          <a:pt x="7144" y="421481"/>
                        </a:cubicBezTo>
                        <a:cubicBezTo>
                          <a:pt x="7144" y="192977"/>
                          <a:pt x="192977" y="7144"/>
                          <a:pt x="421481" y="7144"/>
                        </a:cubicBezTo>
                        <a:cubicBezTo>
                          <a:pt x="649986" y="7144"/>
                          <a:pt x="835819" y="192977"/>
                          <a:pt x="835819" y="421481"/>
                        </a:cubicBezTo>
                        <a:cubicBezTo>
                          <a:pt x="835819" y="649986"/>
                          <a:pt x="649986" y="835819"/>
                          <a:pt x="421481" y="835819"/>
                        </a:cubicBezTo>
                        <a:close/>
                        <a:moveTo>
                          <a:pt x="421481" y="16669"/>
                        </a:moveTo>
                        <a:cubicBezTo>
                          <a:pt x="198311" y="16669"/>
                          <a:pt x="16669" y="198311"/>
                          <a:pt x="16669" y="421481"/>
                        </a:cubicBezTo>
                        <a:cubicBezTo>
                          <a:pt x="16669" y="644652"/>
                          <a:pt x="198311" y="826294"/>
                          <a:pt x="421481" y="826294"/>
                        </a:cubicBezTo>
                        <a:cubicBezTo>
                          <a:pt x="644652" y="826294"/>
                          <a:pt x="826294" y="644652"/>
                          <a:pt x="826294" y="421481"/>
                        </a:cubicBezTo>
                        <a:cubicBezTo>
                          <a:pt x="826294" y="198311"/>
                          <a:pt x="644652" y="16669"/>
                          <a:pt x="421481" y="16669"/>
                        </a:cubicBezTo>
                        <a:close/>
                      </a:path>
                    </a:pathLst>
                  </a:custGeom>
                  <a:solidFill>
                    <a:schemeClr val="bg2"/>
                  </a:solidFill>
                  <a:ln w="9525" cap="flat">
                    <a:noFill/>
                    <a:prstDash val="solid"/>
                    <a:miter/>
                  </a:ln>
                </p:spPr>
                <p:txBody>
                  <a:bodyPr rtlCol="0" anchor="ctr"/>
                  <a:lstStyle/>
                  <a:p>
                    <a:endParaRPr lang="en-US" sz="14800"/>
                  </a:p>
                </p:txBody>
              </p:sp>
              <p:sp>
                <p:nvSpPr>
                  <p:cNvPr id="31" name="Freeform: Shape 30">
                    <a:extLst>
                      <a:ext uri="{FF2B5EF4-FFF2-40B4-BE49-F238E27FC236}">
                        <a16:creationId xmlns:a16="http://schemas.microsoft.com/office/drawing/2014/main" id="{85D27D3E-C869-A086-1C4F-C1CDDFAD4A4B}"/>
                      </a:ext>
                    </a:extLst>
                  </p:cNvPr>
                  <p:cNvSpPr/>
                  <p:nvPr/>
                </p:nvSpPr>
                <p:spPr>
                  <a:xfrm>
                    <a:off x="7568161" y="1520856"/>
                    <a:ext cx="704850" cy="704850"/>
                  </a:xfrm>
                  <a:custGeom>
                    <a:avLst/>
                    <a:gdLst>
                      <a:gd name="connsiteX0" fmla="*/ 701897 w 704850"/>
                      <a:gd name="connsiteY0" fmla="*/ 354521 h 704850"/>
                      <a:gd name="connsiteX1" fmla="*/ 354521 w 704850"/>
                      <a:gd name="connsiteY1" fmla="*/ 701897 h 704850"/>
                      <a:gd name="connsiteX2" fmla="*/ 7144 w 704850"/>
                      <a:gd name="connsiteY2" fmla="*/ 354521 h 704850"/>
                      <a:gd name="connsiteX3" fmla="*/ 354521 w 704850"/>
                      <a:gd name="connsiteY3" fmla="*/ 7144 h 704850"/>
                      <a:gd name="connsiteX4" fmla="*/ 701897 w 704850"/>
                      <a:gd name="connsiteY4" fmla="*/ 354521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850" h="704850">
                        <a:moveTo>
                          <a:pt x="701897" y="354521"/>
                        </a:moveTo>
                        <a:cubicBezTo>
                          <a:pt x="701897" y="546371"/>
                          <a:pt x="546371" y="701897"/>
                          <a:pt x="354521" y="701897"/>
                        </a:cubicBezTo>
                        <a:cubicBezTo>
                          <a:pt x="162670" y="701897"/>
                          <a:pt x="7144" y="546371"/>
                          <a:pt x="7144" y="354521"/>
                        </a:cubicBezTo>
                        <a:cubicBezTo>
                          <a:pt x="7144" y="162670"/>
                          <a:pt x="162670" y="7144"/>
                          <a:pt x="354521" y="7144"/>
                        </a:cubicBezTo>
                        <a:cubicBezTo>
                          <a:pt x="546371" y="7144"/>
                          <a:pt x="701897" y="162670"/>
                          <a:pt x="701897" y="354521"/>
                        </a:cubicBezTo>
                        <a:close/>
                      </a:path>
                    </a:pathLst>
                  </a:custGeom>
                  <a:solidFill>
                    <a:schemeClr val="accent2">
                      <a:lumMod val="40000"/>
                      <a:lumOff val="60000"/>
                    </a:schemeClr>
                  </a:solidFill>
                  <a:ln w="9525" cap="flat">
                    <a:noFill/>
                    <a:prstDash val="solid"/>
                    <a:miter/>
                  </a:ln>
                </p:spPr>
                <p:txBody>
                  <a:bodyPr rtlCol="0" anchor="ctr"/>
                  <a:lstStyle/>
                  <a:p>
                    <a:endParaRPr lang="en-US" sz="14800" dirty="0"/>
                  </a:p>
                </p:txBody>
              </p:sp>
            </p:grpSp>
            <p:sp>
              <p:nvSpPr>
                <p:cNvPr id="29" name="Graphic 20">
                  <a:extLst>
                    <a:ext uri="{FF2B5EF4-FFF2-40B4-BE49-F238E27FC236}">
                      <a16:creationId xmlns:a16="http://schemas.microsoft.com/office/drawing/2014/main" id="{9E81BA55-6DC7-2C1B-88C1-5B4230FFA5EB}"/>
                    </a:ext>
                  </a:extLst>
                </p:cNvPr>
                <p:cNvSpPr/>
                <p:nvPr/>
              </p:nvSpPr>
              <p:spPr>
                <a:xfrm>
                  <a:off x="7743523" y="1699128"/>
                  <a:ext cx="354127" cy="348306"/>
                </a:xfrm>
                <a:custGeom>
                  <a:avLst/>
                  <a:gdLst>
                    <a:gd name="connsiteX0" fmla="*/ 2601849 w 3476625"/>
                    <a:gd name="connsiteY0" fmla="*/ 2235518 h 3419475"/>
                    <a:gd name="connsiteX1" fmla="*/ 2601849 w 3476625"/>
                    <a:gd name="connsiteY1" fmla="*/ 2967323 h 3419475"/>
                    <a:gd name="connsiteX2" fmla="*/ 3241167 w 3476625"/>
                    <a:gd name="connsiteY2" fmla="*/ 2967323 h 3419475"/>
                    <a:gd name="connsiteX3" fmla="*/ 3241167 w 3476625"/>
                    <a:gd name="connsiteY3" fmla="*/ 2235518 h 3419475"/>
                    <a:gd name="connsiteX4" fmla="*/ 2601849 w 3476625"/>
                    <a:gd name="connsiteY4" fmla="*/ 2235518 h 3419475"/>
                    <a:gd name="connsiteX5" fmla="*/ 2601849 w 3476625"/>
                    <a:gd name="connsiteY5" fmla="*/ 2235518 h 3419475"/>
                    <a:gd name="connsiteX6" fmla="*/ 2561749 w 3476625"/>
                    <a:gd name="connsiteY6" fmla="*/ 1788224 h 3419475"/>
                    <a:gd name="connsiteX7" fmla="*/ 3281172 w 3476625"/>
                    <a:gd name="connsiteY7" fmla="*/ 1788224 h 3419475"/>
                    <a:gd name="connsiteX8" fmla="*/ 3470339 w 3476625"/>
                    <a:gd name="connsiteY8" fmla="*/ 2046446 h 3419475"/>
                    <a:gd name="connsiteX9" fmla="*/ 3470339 w 3476625"/>
                    <a:gd name="connsiteY9" fmla="*/ 3224213 h 3419475"/>
                    <a:gd name="connsiteX10" fmla="*/ 3260408 w 3476625"/>
                    <a:gd name="connsiteY10" fmla="*/ 3413379 h 3419475"/>
                    <a:gd name="connsiteX11" fmla="*/ 2574131 w 3476625"/>
                    <a:gd name="connsiteY11" fmla="*/ 3413379 h 3419475"/>
                    <a:gd name="connsiteX12" fmla="*/ 2371154 w 3476625"/>
                    <a:gd name="connsiteY12" fmla="*/ 3224213 h 3419475"/>
                    <a:gd name="connsiteX13" fmla="*/ 2371154 w 3476625"/>
                    <a:gd name="connsiteY13" fmla="*/ 2045018 h 3419475"/>
                    <a:gd name="connsiteX14" fmla="*/ 2561749 w 3476625"/>
                    <a:gd name="connsiteY14" fmla="*/ 1788224 h 3419475"/>
                    <a:gd name="connsiteX15" fmla="*/ 2561749 w 3476625"/>
                    <a:gd name="connsiteY15" fmla="*/ 1788224 h 3419475"/>
                    <a:gd name="connsiteX16" fmla="*/ 2583847 w 3476625"/>
                    <a:gd name="connsiteY16" fmla="*/ 1391984 h 3419475"/>
                    <a:gd name="connsiteX17" fmla="*/ 3259074 w 3476625"/>
                    <a:gd name="connsiteY17" fmla="*/ 1391984 h 3419475"/>
                    <a:gd name="connsiteX18" fmla="*/ 3312890 w 3476625"/>
                    <a:gd name="connsiteY18" fmla="*/ 1445800 h 3419475"/>
                    <a:gd name="connsiteX19" fmla="*/ 3312890 w 3476625"/>
                    <a:gd name="connsiteY19" fmla="*/ 1661160 h 3419475"/>
                    <a:gd name="connsiteX20" fmla="*/ 3259074 w 3476625"/>
                    <a:gd name="connsiteY20" fmla="*/ 1714976 h 3419475"/>
                    <a:gd name="connsiteX21" fmla="*/ 2583847 w 3476625"/>
                    <a:gd name="connsiteY21" fmla="*/ 1714976 h 3419475"/>
                    <a:gd name="connsiteX22" fmla="*/ 2530031 w 3476625"/>
                    <a:gd name="connsiteY22" fmla="*/ 1661160 h 3419475"/>
                    <a:gd name="connsiteX23" fmla="*/ 2530031 w 3476625"/>
                    <a:gd name="connsiteY23" fmla="*/ 1445800 h 3419475"/>
                    <a:gd name="connsiteX24" fmla="*/ 2583847 w 3476625"/>
                    <a:gd name="connsiteY24" fmla="*/ 1391984 h 3419475"/>
                    <a:gd name="connsiteX25" fmla="*/ 2583847 w 3476625"/>
                    <a:gd name="connsiteY25" fmla="*/ 1391984 h 3419475"/>
                    <a:gd name="connsiteX26" fmla="*/ 1371505 w 3476625"/>
                    <a:gd name="connsiteY26" fmla="*/ 912876 h 3419475"/>
                    <a:gd name="connsiteX27" fmla="*/ 1371505 w 3476625"/>
                    <a:gd name="connsiteY27" fmla="*/ 1245584 h 3419475"/>
                    <a:gd name="connsiteX28" fmla="*/ 1037368 w 3476625"/>
                    <a:gd name="connsiteY28" fmla="*/ 1245584 h 3419475"/>
                    <a:gd name="connsiteX29" fmla="*/ 1037368 w 3476625"/>
                    <a:gd name="connsiteY29" fmla="*/ 1579721 h 3419475"/>
                    <a:gd name="connsiteX30" fmla="*/ 1371505 w 3476625"/>
                    <a:gd name="connsiteY30" fmla="*/ 1579721 h 3419475"/>
                    <a:gd name="connsiteX31" fmla="*/ 1371505 w 3476625"/>
                    <a:gd name="connsiteY31" fmla="*/ 1912430 h 3419475"/>
                    <a:gd name="connsiteX32" fmla="*/ 1704308 w 3476625"/>
                    <a:gd name="connsiteY32" fmla="*/ 1912430 h 3419475"/>
                    <a:gd name="connsiteX33" fmla="*/ 1704308 w 3476625"/>
                    <a:gd name="connsiteY33" fmla="*/ 1579721 h 3419475"/>
                    <a:gd name="connsiteX34" fmla="*/ 2038445 w 3476625"/>
                    <a:gd name="connsiteY34" fmla="*/ 1579721 h 3419475"/>
                    <a:gd name="connsiteX35" fmla="*/ 2038445 w 3476625"/>
                    <a:gd name="connsiteY35" fmla="*/ 1245584 h 3419475"/>
                    <a:gd name="connsiteX36" fmla="*/ 1704308 w 3476625"/>
                    <a:gd name="connsiteY36" fmla="*/ 1245584 h 3419475"/>
                    <a:gd name="connsiteX37" fmla="*/ 1704308 w 3476625"/>
                    <a:gd name="connsiteY37" fmla="*/ 912876 h 3419475"/>
                    <a:gd name="connsiteX38" fmla="*/ 1371505 w 3476625"/>
                    <a:gd name="connsiteY38" fmla="*/ 912876 h 3419475"/>
                    <a:gd name="connsiteX39" fmla="*/ 1371505 w 3476625"/>
                    <a:gd name="connsiteY39" fmla="*/ 912876 h 3419475"/>
                    <a:gd name="connsiteX40" fmla="*/ 2666714 w 3476625"/>
                    <a:gd name="connsiteY40" fmla="*/ 455867 h 3419475"/>
                    <a:gd name="connsiteX41" fmla="*/ 3005042 w 3476625"/>
                    <a:gd name="connsiteY41" fmla="*/ 455867 h 3419475"/>
                    <a:gd name="connsiteX42" fmla="*/ 3068574 w 3476625"/>
                    <a:gd name="connsiteY42" fmla="*/ 519398 h 3419475"/>
                    <a:gd name="connsiteX43" fmla="*/ 3068574 w 3476625"/>
                    <a:gd name="connsiteY43" fmla="*/ 1316069 h 3419475"/>
                    <a:gd name="connsiteX44" fmla="*/ 2666714 w 3476625"/>
                    <a:gd name="connsiteY44" fmla="*/ 1316069 h 3419475"/>
                    <a:gd name="connsiteX45" fmla="*/ 2666714 w 3476625"/>
                    <a:gd name="connsiteY45" fmla="*/ 455867 h 3419475"/>
                    <a:gd name="connsiteX46" fmla="*/ 2666714 w 3476625"/>
                    <a:gd name="connsiteY46" fmla="*/ 455867 h 3419475"/>
                    <a:gd name="connsiteX47" fmla="*/ 70676 w 3476625"/>
                    <a:gd name="connsiteY47" fmla="*/ 455867 h 3419475"/>
                    <a:gd name="connsiteX48" fmla="*/ 409004 w 3476625"/>
                    <a:gd name="connsiteY48" fmla="*/ 455867 h 3419475"/>
                    <a:gd name="connsiteX49" fmla="*/ 409004 w 3476625"/>
                    <a:gd name="connsiteY49" fmla="*/ 2368106 h 3419475"/>
                    <a:gd name="connsiteX50" fmla="*/ 70676 w 3476625"/>
                    <a:gd name="connsiteY50" fmla="*/ 2368106 h 3419475"/>
                    <a:gd name="connsiteX51" fmla="*/ 7144 w 3476625"/>
                    <a:gd name="connsiteY51" fmla="*/ 2304574 h 3419475"/>
                    <a:gd name="connsiteX52" fmla="*/ 7144 w 3476625"/>
                    <a:gd name="connsiteY52" fmla="*/ 519398 h 3419475"/>
                    <a:gd name="connsiteX53" fmla="*/ 70676 w 3476625"/>
                    <a:gd name="connsiteY53" fmla="*/ 455867 h 3419475"/>
                    <a:gd name="connsiteX54" fmla="*/ 70676 w 3476625"/>
                    <a:gd name="connsiteY54" fmla="*/ 455867 h 3419475"/>
                    <a:gd name="connsiteX55" fmla="*/ 1064895 w 3476625"/>
                    <a:gd name="connsiteY55" fmla="*/ 200406 h 3419475"/>
                    <a:gd name="connsiteX56" fmla="*/ 1064895 w 3476625"/>
                    <a:gd name="connsiteY56" fmla="*/ 455867 h 3419475"/>
                    <a:gd name="connsiteX57" fmla="*/ 2009394 w 3476625"/>
                    <a:gd name="connsiteY57" fmla="*/ 455867 h 3419475"/>
                    <a:gd name="connsiteX58" fmla="*/ 2009394 w 3476625"/>
                    <a:gd name="connsiteY58" fmla="*/ 200406 h 3419475"/>
                    <a:gd name="connsiteX59" fmla="*/ 1064895 w 3476625"/>
                    <a:gd name="connsiteY59" fmla="*/ 200406 h 3419475"/>
                    <a:gd name="connsiteX60" fmla="*/ 1064895 w 3476625"/>
                    <a:gd name="connsiteY60" fmla="*/ 200406 h 3419475"/>
                    <a:gd name="connsiteX61" fmla="*/ 1040035 w 3476625"/>
                    <a:gd name="connsiteY61" fmla="*/ 7144 h 3419475"/>
                    <a:gd name="connsiteX62" fmla="*/ 2034254 w 3476625"/>
                    <a:gd name="connsiteY62" fmla="*/ 7144 h 3419475"/>
                    <a:gd name="connsiteX63" fmla="*/ 2205514 w 3476625"/>
                    <a:gd name="connsiteY63" fmla="*/ 175546 h 3419475"/>
                    <a:gd name="connsiteX64" fmla="*/ 2205514 w 3476625"/>
                    <a:gd name="connsiteY64" fmla="*/ 455867 h 3419475"/>
                    <a:gd name="connsiteX65" fmla="*/ 2581085 w 3476625"/>
                    <a:gd name="connsiteY65" fmla="*/ 455867 h 3419475"/>
                    <a:gd name="connsiteX66" fmla="*/ 2581085 w 3476625"/>
                    <a:gd name="connsiteY66" fmla="*/ 1316546 h 3419475"/>
                    <a:gd name="connsiteX67" fmla="*/ 2533269 w 3476625"/>
                    <a:gd name="connsiteY67" fmla="*/ 1326166 h 3419475"/>
                    <a:gd name="connsiteX68" fmla="*/ 2454021 w 3476625"/>
                    <a:gd name="connsiteY68" fmla="*/ 1445800 h 3419475"/>
                    <a:gd name="connsiteX69" fmla="*/ 2454021 w 3476625"/>
                    <a:gd name="connsiteY69" fmla="*/ 1661160 h 3419475"/>
                    <a:gd name="connsiteX70" fmla="*/ 2488502 w 3476625"/>
                    <a:gd name="connsiteY70" fmla="*/ 1748123 h 3419475"/>
                    <a:gd name="connsiteX71" fmla="*/ 2296573 w 3476625"/>
                    <a:gd name="connsiteY71" fmla="*/ 2043589 h 3419475"/>
                    <a:gd name="connsiteX72" fmla="*/ 2296573 w 3476625"/>
                    <a:gd name="connsiteY72" fmla="*/ 2368010 h 3419475"/>
                    <a:gd name="connsiteX73" fmla="*/ 494633 w 3476625"/>
                    <a:gd name="connsiteY73" fmla="*/ 2368010 h 3419475"/>
                    <a:gd name="connsiteX74" fmla="*/ 494633 w 3476625"/>
                    <a:gd name="connsiteY74" fmla="*/ 455867 h 3419475"/>
                    <a:gd name="connsiteX75" fmla="*/ 868871 w 3476625"/>
                    <a:gd name="connsiteY75" fmla="*/ 455867 h 3419475"/>
                    <a:gd name="connsiteX76" fmla="*/ 868871 w 3476625"/>
                    <a:gd name="connsiteY76" fmla="*/ 175546 h 3419475"/>
                    <a:gd name="connsiteX77" fmla="*/ 1040035 w 3476625"/>
                    <a:gd name="connsiteY77" fmla="*/ 7144 h 3419475"/>
                    <a:gd name="connsiteX78" fmla="*/ 1040035 w 3476625"/>
                    <a:gd name="connsiteY78" fmla="*/ 7144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476625" h="3419475">
                      <a:moveTo>
                        <a:pt x="2601849" y="2235518"/>
                      </a:moveTo>
                      <a:lnTo>
                        <a:pt x="2601849" y="2967323"/>
                      </a:lnTo>
                      <a:lnTo>
                        <a:pt x="3241167" y="2967323"/>
                      </a:lnTo>
                      <a:lnTo>
                        <a:pt x="3241167" y="2235518"/>
                      </a:lnTo>
                      <a:lnTo>
                        <a:pt x="2601849" y="2235518"/>
                      </a:lnTo>
                      <a:lnTo>
                        <a:pt x="2601849" y="2235518"/>
                      </a:lnTo>
                      <a:close/>
                      <a:moveTo>
                        <a:pt x="2561749" y="1788224"/>
                      </a:moveTo>
                      <a:lnTo>
                        <a:pt x="3281172" y="1788224"/>
                      </a:lnTo>
                      <a:cubicBezTo>
                        <a:pt x="3375089" y="1853089"/>
                        <a:pt x="3471767" y="1967675"/>
                        <a:pt x="3470339" y="2046446"/>
                      </a:cubicBezTo>
                      <a:lnTo>
                        <a:pt x="3470339" y="3224213"/>
                      </a:lnTo>
                      <a:cubicBezTo>
                        <a:pt x="3470339" y="3334703"/>
                        <a:pt x="3372326" y="3413379"/>
                        <a:pt x="3260408" y="3413379"/>
                      </a:cubicBezTo>
                      <a:lnTo>
                        <a:pt x="2574131" y="3413379"/>
                      </a:lnTo>
                      <a:cubicBezTo>
                        <a:pt x="2462308" y="3413379"/>
                        <a:pt x="2371154" y="3336036"/>
                        <a:pt x="2371154" y="3224213"/>
                      </a:cubicBezTo>
                      <a:lnTo>
                        <a:pt x="2371154" y="2045018"/>
                      </a:lnTo>
                      <a:cubicBezTo>
                        <a:pt x="2371249" y="1967675"/>
                        <a:pt x="2467928" y="1851755"/>
                        <a:pt x="2561749" y="1788224"/>
                      </a:cubicBezTo>
                      <a:lnTo>
                        <a:pt x="2561749" y="1788224"/>
                      </a:lnTo>
                      <a:close/>
                      <a:moveTo>
                        <a:pt x="2583847" y="1391984"/>
                      </a:moveTo>
                      <a:lnTo>
                        <a:pt x="3259074" y="1391984"/>
                      </a:lnTo>
                      <a:cubicBezTo>
                        <a:pt x="3288030" y="1391984"/>
                        <a:pt x="3312890" y="1415415"/>
                        <a:pt x="3312890" y="1445800"/>
                      </a:cubicBezTo>
                      <a:lnTo>
                        <a:pt x="3312890" y="1661160"/>
                      </a:lnTo>
                      <a:cubicBezTo>
                        <a:pt x="3312890" y="1691545"/>
                        <a:pt x="3289459" y="1714976"/>
                        <a:pt x="3259074" y="1714976"/>
                      </a:cubicBezTo>
                      <a:lnTo>
                        <a:pt x="2583847" y="1714976"/>
                      </a:lnTo>
                      <a:cubicBezTo>
                        <a:pt x="2554891" y="1714976"/>
                        <a:pt x="2530031" y="1691545"/>
                        <a:pt x="2530031" y="1661160"/>
                      </a:cubicBezTo>
                      <a:lnTo>
                        <a:pt x="2530031" y="1445800"/>
                      </a:lnTo>
                      <a:cubicBezTo>
                        <a:pt x="2530031" y="1416844"/>
                        <a:pt x="2553462" y="1391984"/>
                        <a:pt x="2583847" y="1391984"/>
                      </a:cubicBezTo>
                      <a:lnTo>
                        <a:pt x="2583847" y="1391984"/>
                      </a:lnTo>
                      <a:close/>
                      <a:moveTo>
                        <a:pt x="1371505" y="912876"/>
                      </a:moveTo>
                      <a:lnTo>
                        <a:pt x="1371505" y="1245584"/>
                      </a:lnTo>
                      <a:lnTo>
                        <a:pt x="1037368" y="1245584"/>
                      </a:lnTo>
                      <a:lnTo>
                        <a:pt x="1037368" y="1579721"/>
                      </a:lnTo>
                      <a:lnTo>
                        <a:pt x="1371505" y="1579721"/>
                      </a:lnTo>
                      <a:lnTo>
                        <a:pt x="1371505" y="1912430"/>
                      </a:lnTo>
                      <a:lnTo>
                        <a:pt x="1704308" y="1912430"/>
                      </a:lnTo>
                      <a:lnTo>
                        <a:pt x="1704308" y="1579721"/>
                      </a:lnTo>
                      <a:lnTo>
                        <a:pt x="2038445" y="1579721"/>
                      </a:lnTo>
                      <a:lnTo>
                        <a:pt x="2038445" y="1245584"/>
                      </a:lnTo>
                      <a:lnTo>
                        <a:pt x="1704308" y="1245584"/>
                      </a:lnTo>
                      <a:lnTo>
                        <a:pt x="1704308" y="912876"/>
                      </a:lnTo>
                      <a:lnTo>
                        <a:pt x="1371505" y="912876"/>
                      </a:lnTo>
                      <a:lnTo>
                        <a:pt x="1371505" y="912876"/>
                      </a:lnTo>
                      <a:close/>
                      <a:moveTo>
                        <a:pt x="2666714" y="455867"/>
                      </a:moveTo>
                      <a:lnTo>
                        <a:pt x="3005042" y="455867"/>
                      </a:lnTo>
                      <a:cubicBezTo>
                        <a:pt x="3039523" y="455867"/>
                        <a:pt x="3068574" y="484823"/>
                        <a:pt x="3068574" y="519398"/>
                      </a:cubicBezTo>
                      <a:lnTo>
                        <a:pt x="3068574" y="1316069"/>
                      </a:lnTo>
                      <a:lnTo>
                        <a:pt x="2666714" y="1316069"/>
                      </a:lnTo>
                      <a:lnTo>
                        <a:pt x="2666714" y="455867"/>
                      </a:lnTo>
                      <a:lnTo>
                        <a:pt x="2666714" y="455867"/>
                      </a:lnTo>
                      <a:close/>
                      <a:moveTo>
                        <a:pt x="70676" y="455867"/>
                      </a:moveTo>
                      <a:lnTo>
                        <a:pt x="409004" y="455867"/>
                      </a:lnTo>
                      <a:lnTo>
                        <a:pt x="409004" y="2368106"/>
                      </a:lnTo>
                      <a:lnTo>
                        <a:pt x="70676" y="2368106"/>
                      </a:lnTo>
                      <a:cubicBezTo>
                        <a:pt x="36195" y="2368106"/>
                        <a:pt x="7144" y="2340483"/>
                        <a:pt x="7144" y="2304574"/>
                      </a:cubicBezTo>
                      <a:lnTo>
                        <a:pt x="7144" y="519398"/>
                      </a:lnTo>
                      <a:cubicBezTo>
                        <a:pt x="7144" y="484823"/>
                        <a:pt x="34766" y="455867"/>
                        <a:pt x="70676" y="455867"/>
                      </a:cubicBezTo>
                      <a:lnTo>
                        <a:pt x="70676" y="455867"/>
                      </a:lnTo>
                      <a:close/>
                      <a:moveTo>
                        <a:pt x="1064895" y="200406"/>
                      </a:moveTo>
                      <a:lnTo>
                        <a:pt x="1064895" y="455867"/>
                      </a:lnTo>
                      <a:lnTo>
                        <a:pt x="2009394" y="455867"/>
                      </a:lnTo>
                      <a:lnTo>
                        <a:pt x="2009394" y="200406"/>
                      </a:lnTo>
                      <a:lnTo>
                        <a:pt x="1064895" y="200406"/>
                      </a:lnTo>
                      <a:lnTo>
                        <a:pt x="1064895" y="200406"/>
                      </a:lnTo>
                      <a:close/>
                      <a:moveTo>
                        <a:pt x="1040035" y="7144"/>
                      </a:moveTo>
                      <a:lnTo>
                        <a:pt x="2034254" y="7144"/>
                      </a:lnTo>
                      <a:cubicBezTo>
                        <a:pt x="2128171" y="7144"/>
                        <a:pt x="2205514" y="83058"/>
                        <a:pt x="2205514" y="175546"/>
                      </a:cubicBezTo>
                      <a:lnTo>
                        <a:pt x="2205514" y="455867"/>
                      </a:lnTo>
                      <a:lnTo>
                        <a:pt x="2581085" y="455867"/>
                      </a:lnTo>
                      <a:lnTo>
                        <a:pt x="2581085" y="1316546"/>
                      </a:lnTo>
                      <a:lnTo>
                        <a:pt x="2533269" y="1326166"/>
                      </a:lnTo>
                      <a:cubicBezTo>
                        <a:pt x="2486692" y="1345883"/>
                        <a:pt x="2454021" y="1391888"/>
                        <a:pt x="2454021" y="1445800"/>
                      </a:cubicBezTo>
                      <a:lnTo>
                        <a:pt x="2454021" y="1661160"/>
                      </a:lnTo>
                      <a:cubicBezTo>
                        <a:pt x="2454021" y="1694307"/>
                        <a:pt x="2467832" y="1724692"/>
                        <a:pt x="2488502" y="1748123"/>
                      </a:cubicBezTo>
                      <a:cubicBezTo>
                        <a:pt x="2401538" y="1815751"/>
                        <a:pt x="2296573" y="1934528"/>
                        <a:pt x="2296573" y="2043589"/>
                      </a:cubicBezTo>
                      <a:lnTo>
                        <a:pt x="2296573" y="2368010"/>
                      </a:lnTo>
                      <a:lnTo>
                        <a:pt x="494633" y="2368010"/>
                      </a:lnTo>
                      <a:lnTo>
                        <a:pt x="494633" y="455867"/>
                      </a:lnTo>
                      <a:lnTo>
                        <a:pt x="868871" y="455867"/>
                      </a:lnTo>
                      <a:lnTo>
                        <a:pt x="868871" y="175546"/>
                      </a:lnTo>
                      <a:cubicBezTo>
                        <a:pt x="868775" y="83058"/>
                        <a:pt x="946118" y="7144"/>
                        <a:pt x="1040035" y="7144"/>
                      </a:cubicBezTo>
                      <a:lnTo>
                        <a:pt x="1040035" y="7144"/>
                      </a:lnTo>
                      <a:close/>
                    </a:path>
                  </a:pathLst>
                </a:custGeom>
                <a:solidFill>
                  <a:schemeClr val="accent1"/>
                </a:solidFill>
                <a:ln w="9525" cap="flat">
                  <a:noFill/>
                  <a:prstDash val="solid"/>
                  <a:miter/>
                </a:ln>
                <a:effectLst>
                  <a:outerShdw blurRad="63500" sx="102000" sy="102000" algn="ctr" rotWithShape="0">
                    <a:schemeClr val="bg2">
                      <a:alpha val="10000"/>
                    </a:schemeClr>
                  </a:outerShdw>
                </a:effectLst>
              </p:spPr>
              <p:txBody>
                <a:bodyPr rtlCol="0" anchor="ctr"/>
                <a:lstStyle/>
                <a:p>
                  <a:endParaRPr lang="en-US" sz="14800"/>
                </a:p>
              </p:txBody>
            </p:sp>
          </p:grpSp>
          <p:grpSp>
            <p:nvGrpSpPr>
              <p:cNvPr id="18" name="Group 17">
                <a:extLst>
                  <a:ext uri="{FF2B5EF4-FFF2-40B4-BE49-F238E27FC236}">
                    <a16:creationId xmlns:a16="http://schemas.microsoft.com/office/drawing/2014/main" id="{6DE1523F-3BDE-3F39-AB74-0DF841C78C6B}"/>
                  </a:ext>
                </a:extLst>
              </p:cNvPr>
              <p:cNvGrpSpPr/>
              <p:nvPr/>
            </p:nvGrpSpPr>
            <p:grpSpPr>
              <a:xfrm>
                <a:off x="8701636" y="644556"/>
                <a:ext cx="838200" cy="838200"/>
                <a:chOff x="8701636" y="644556"/>
                <a:chExt cx="838200" cy="838200"/>
              </a:xfrm>
            </p:grpSpPr>
            <p:grpSp>
              <p:nvGrpSpPr>
                <p:cNvPr id="24" name="Group 23">
                  <a:extLst>
                    <a:ext uri="{FF2B5EF4-FFF2-40B4-BE49-F238E27FC236}">
                      <a16:creationId xmlns:a16="http://schemas.microsoft.com/office/drawing/2014/main" id="{61C2B36D-769A-60A3-798F-E2176F5BE2EB}"/>
                    </a:ext>
                  </a:extLst>
                </p:cNvPr>
                <p:cNvGrpSpPr/>
                <p:nvPr/>
              </p:nvGrpSpPr>
              <p:grpSpPr>
                <a:xfrm>
                  <a:off x="8701636" y="644556"/>
                  <a:ext cx="838200" cy="838200"/>
                  <a:chOff x="8701636" y="644556"/>
                  <a:chExt cx="838200" cy="838200"/>
                </a:xfrm>
              </p:grpSpPr>
              <p:sp>
                <p:nvSpPr>
                  <p:cNvPr id="26" name="Freeform: Shape 25">
                    <a:extLst>
                      <a:ext uri="{FF2B5EF4-FFF2-40B4-BE49-F238E27FC236}">
                        <a16:creationId xmlns:a16="http://schemas.microsoft.com/office/drawing/2014/main" id="{1C14F523-675E-F761-1880-46DF3A865050}"/>
                      </a:ext>
                    </a:extLst>
                  </p:cNvPr>
                  <p:cNvSpPr/>
                  <p:nvPr/>
                </p:nvSpPr>
                <p:spPr>
                  <a:xfrm>
                    <a:off x="8701636" y="644556"/>
                    <a:ext cx="838200" cy="838200"/>
                  </a:xfrm>
                  <a:custGeom>
                    <a:avLst/>
                    <a:gdLst>
                      <a:gd name="connsiteX0" fmla="*/ 421481 w 838200"/>
                      <a:gd name="connsiteY0" fmla="*/ 835819 h 838200"/>
                      <a:gd name="connsiteX1" fmla="*/ 7144 w 838200"/>
                      <a:gd name="connsiteY1" fmla="*/ 421481 h 838200"/>
                      <a:gd name="connsiteX2" fmla="*/ 421481 w 838200"/>
                      <a:gd name="connsiteY2" fmla="*/ 7144 h 838200"/>
                      <a:gd name="connsiteX3" fmla="*/ 835819 w 838200"/>
                      <a:gd name="connsiteY3" fmla="*/ 421481 h 838200"/>
                      <a:gd name="connsiteX4" fmla="*/ 421481 w 838200"/>
                      <a:gd name="connsiteY4" fmla="*/ 835819 h 838200"/>
                      <a:gd name="connsiteX5" fmla="*/ 421481 w 838200"/>
                      <a:gd name="connsiteY5" fmla="*/ 16669 h 838200"/>
                      <a:gd name="connsiteX6" fmla="*/ 16669 w 838200"/>
                      <a:gd name="connsiteY6" fmla="*/ 421481 h 838200"/>
                      <a:gd name="connsiteX7" fmla="*/ 421481 w 838200"/>
                      <a:gd name="connsiteY7" fmla="*/ 826294 h 838200"/>
                      <a:gd name="connsiteX8" fmla="*/ 826294 w 838200"/>
                      <a:gd name="connsiteY8" fmla="*/ 421481 h 838200"/>
                      <a:gd name="connsiteX9" fmla="*/ 421481 w 838200"/>
                      <a:gd name="connsiteY9" fmla="*/ 16669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838200">
                        <a:moveTo>
                          <a:pt x="421481" y="835819"/>
                        </a:moveTo>
                        <a:cubicBezTo>
                          <a:pt x="192976" y="835819"/>
                          <a:pt x="7144" y="649986"/>
                          <a:pt x="7144" y="421481"/>
                        </a:cubicBezTo>
                        <a:cubicBezTo>
                          <a:pt x="7144" y="192977"/>
                          <a:pt x="192976" y="7144"/>
                          <a:pt x="421481" y="7144"/>
                        </a:cubicBezTo>
                        <a:cubicBezTo>
                          <a:pt x="649986" y="7144"/>
                          <a:pt x="835819" y="192977"/>
                          <a:pt x="835819" y="421481"/>
                        </a:cubicBezTo>
                        <a:cubicBezTo>
                          <a:pt x="835819" y="649986"/>
                          <a:pt x="649986" y="835819"/>
                          <a:pt x="421481" y="835819"/>
                        </a:cubicBezTo>
                        <a:close/>
                        <a:moveTo>
                          <a:pt x="421481" y="16669"/>
                        </a:moveTo>
                        <a:cubicBezTo>
                          <a:pt x="198311" y="16669"/>
                          <a:pt x="16669" y="198311"/>
                          <a:pt x="16669" y="421481"/>
                        </a:cubicBezTo>
                        <a:cubicBezTo>
                          <a:pt x="16669" y="644652"/>
                          <a:pt x="198311" y="826294"/>
                          <a:pt x="421481" y="826294"/>
                        </a:cubicBezTo>
                        <a:cubicBezTo>
                          <a:pt x="644652" y="826294"/>
                          <a:pt x="826294" y="644652"/>
                          <a:pt x="826294" y="421481"/>
                        </a:cubicBezTo>
                        <a:cubicBezTo>
                          <a:pt x="826294" y="198311"/>
                          <a:pt x="644652" y="16669"/>
                          <a:pt x="421481" y="16669"/>
                        </a:cubicBezTo>
                        <a:close/>
                      </a:path>
                    </a:pathLst>
                  </a:custGeom>
                  <a:solidFill>
                    <a:schemeClr val="bg2"/>
                  </a:solidFill>
                  <a:ln w="9525" cap="flat">
                    <a:noFill/>
                    <a:prstDash val="solid"/>
                    <a:miter/>
                  </a:ln>
                </p:spPr>
                <p:txBody>
                  <a:bodyPr rtlCol="0" anchor="ctr"/>
                  <a:lstStyle/>
                  <a:p>
                    <a:endParaRPr lang="en-US" sz="14800"/>
                  </a:p>
                </p:txBody>
              </p:sp>
              <p:sp>
                <p:nvSpPr>
                  <p:cNvPr id="27" name="Freeform: Shape 26">
                    <a:extLst>
                      <a:ext uri="{FF2B5EF4-FFF2-40B4-BE49-F238E27FC236}">
                        <a16:creationId xmlns:a16="http://schemas.microsoft.com/office/drawing/2014/main" id="{D6DD760D-5BC2-FBE0-0157-5B0BAF60AC20}"/>
                      </a:ext>
                    </a:extLst>
                  </p:cNvPr>
                  <p:cNvSpPr/>
                  <p:nvPr/>
                </p:nvSpPr>
                <p:spPr>
                  <a:xfrm>
                    <a:off x="8768311" y="711231"/>
                    <a:ext cx="704850" cy="704850"/>
                  </a:xfrm>
                  <a:custGeom>
                    <a:avLst/>
                    <a:gdLst>
                      <a:gd name="connsiteX0" fmla="*/ 701897 w 704850"/>
                      <a:gd name="connsiteY0" fmla="*/ 354521 h 704850"/>
                      <a:gd name="connsiteX1" fmla="*/ 354521 w 704850"/>
                      <a:gd name="connsiteY1" fmla="*/ 701897 h 704850"/>
                      <a:gd name="connsiteX2" fmla="*/ 7144 w 704850"/>
                      <a:gd name="connsiteY2" fmla="*/ 354521 h 704850"/>
                      <a:gd name="connsiteX3" fmla="*/ 354521 w 704850"/>
                      <a:gd name="connsiteY3" fmla="*/ 7144 h 704850"/>
                      <a:gd name="connsiteX4" fmla="*/ 701897 w 704850"/>
                      <a:gd name="connsiteY4" fmla="*/ 354521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850" h="704850">
                        <a:moveTo>
                          <a:pt x="701897" y="354521"/>
                        </a:moveTo>
                        <a:cubicBezTo>
                          <a:pt x="701897" y="546371"/>
                          <a:pt x="546371" y="701897"/>
                          <a:pt x="354521" y="701897"/>
                        </a:cubicBezTo>
                        <a:cubicBezTo>
                          <a:pt x="162670" y="701897"/>
                          <a:pt x="7144" y="546371"/>
                          <a:pt x="7144" y="354521"/>
                        </a:cubicBezTo>
                        <a:cubicBezTo>
                          <a:pt x="7144" y="162670"/>
                          <a:pt x="162670" y="7144"/>
                          <a:pt x="354521" y="7144"/>
                        </a:cubicBezTo>
                        <a:cubicBezTo>
                          <a:pt x="546371" y="7144"/>
                          <a:pt x="701897" y="162670"/>
                          <a:pt x="701897" y="354521"/>
                        </a:cubicBezTo>
                        <a:close/>
                      </a:path>
                    </a:pathLst>
                  </a:custGeom>
                  <a:solidFill>
                    <a:schemeClr val="accent2">
                      <a:lumMod val="40000"/>
                      <a:lumOff val="60000"/>
                    </a:schemeClr>
                  </a:solidFill>
                  <a:ln w="9525" cap="flat">
                    <a:noFill/>
                    <a:prstDash val="solid"/>
                    <a:miter/>
                  </a:ln>
                </p:spPr>
                <p:txBody>
                  <a:bodyPr rtlCol="0" anchor="ctr"/>
                  <a:lstStyle/>
                  <a:p>
                    <a:endParaRPr lang="en-US" sz="14800"/>
                  </a:p>
                </p:txBody>
              </p:sp>
            </p:grpSp>
            <p:sp>
              <p:nvSpPr>
                <p:cNvPr id="25" name="Graphic 23">
                  <a:extLst>
                    <a:ext uri="{FF2B5EF4-FFF2-40B4-BE49-F238E27FC236}">
                      <a16:creationId xmlns:a16="http://schemas.microsoft.com/office/drawing/2014/main" id="{12E6E972-F5AB-B2E7-D0E7-C75C591F44B2}"/>
                    </a:ext>
                  </a:extLst>
                </p:cNvPr>
                <p:cNvSpPr/>
                <p:nvPr/>
              </p:nvSpPr>
              <p:spPr>
                <a:xfrm>
                  <a:off x="8926831" y="850360"/>
                  <a:ext cx="387810" cy="426592"/>
                </a:xfrm>
                <a:custGeom>
                  <a:avLst/>
                  <a:gdLst>
                    <a:gd name="connsiteX0" fmla="*/ 2338959 w 3143250"/>
                    <a:gd name="connsiteY0" fmla="*/ 2270760 h 3457575"/>
                    <a:gd name="connsiteX1" fmla="*/ 2532221 w 3143250"/>
                    <a:gd name="connsiteY1" fmla="*/ 2270760 h 3457575"/>
                    <a:gd name="connsiteX2" fmla="*/ 2538603 w 3143250"/>
                    <a:gd name="connsiteY2" fmla="*/ 2276475 h 3457575"/>
                    <a:gd name="connsiteX3" fmla="*/ 2538603 w 3143250"/>
                    <a:gd name="connsiteY3" fmla="*/ 2546985 h 3457575"/>
                    <a:gd name="connsiteX4" fmla="*/ 2809113 w 3143250"/>
                    <a:gd name="connsiteY4" fmla="*/ 2546985 h 3457575"/>
                    <a:gd name="connsiteX5" fmla="*/ 2814828 w 3143250"/>
                    <a:gd name="connsiteY5" fmla="*/ 2553367 h 3457575"/>
                    <a:gd name="connsiteX6" fmla="*/ 2814828 w 3143250"/>
                    <a:gd name="connsiteY6" fmla="*/ 2746724 h 3457575"/>
                    <a:gd name="connsiteX7" fmla="*/ 2809113 w 3143250"/>
                    <a:gd name="connsiteY7" fmla="*/ 2753106 h 3457575"/>
                    <a:gd name="connsiteX8" fmla="*/ 2538603 w 3143250"/>
                    <a:gd name="connsiteY8" fmla="*/ 2753106 h 3457575"/>
                    <a:gd name="connsiteX9" fmla="*/ 2538603 w 3143250"/>
                    <a:gd name="connsiteY9" fmla="*/ 3023616 h 3457575"/>
                    <a:gd name="connsiteX10" fmla="*/ 2532221 w 3143250"/>
                    <a:gd name="connsiteY10" fmla="*/ 3029331 h 3457575"/>
                    <a:gd name="connsiteX11" fmla="*/ 2338959 w 3143250"/>
                    <a:gd name="connsiteY11" fmla="*/ 3029331 h 3457575"/>
                    <a:gd name="connsiteX12" fmla="*/ 2332577 w 3143250"/>
                    <a:gd name="connsiteY12" fmla="*/ 3023616 h 3457575"/>
                    <a:gd name="connsiteX13" fmla="*/ 2332577 w 3143250"/>
                    <a:gd name="connsiteY13" fmla="*/ 2753106 h 3457575"/>
                    <a:gd name="connsiteX14" fmla="*/ 2062067 w 3143250"/>
                    <a:gd name="connsiteY14" fmla="*/ 2753106 h 3457575"/>
                    <a:gd name="connsiteX15" fmla="*/ 2056352 w 3143250"/>
                    <a:gd name="connsiteY15" fmla="*/ 2746724 h 3457575"/>
                    <a:gd name="connsiteX16" fmla="*/ 2056352 w 3143250"/>
                    <a:gd name="connsiteY16" fmla="*/ 2553367 h 3457575"/>
                    <a:gd name="connsiteX17" fmla="*/ 2062067 w 3143250"/>
                    <a:gd name="connsiteY17" fmla="*/ 2546985 h 3457575"/>
                    <a:gd name="connsiteX18" fmla="*/ 2332577 w 3143250"/>
                    <a:gd name="connsiteY18" fmla="*/ 2546985 h 3457575"/>
                    <a:gd name="connsiteX19" fmla="*/ 2332577 w 3143250"/>
                    <a:gd name="connsiteY19" fmla="*/ 2276475 h 3457575"/>
                    <a:gd name="connsiteX20" fmla="*/ 2338959 w 3143250"/>
                    <a:gd name="connsiteY20" fmla="*/ 2270760 h 3457575"/>
                    <a:gd name="connsiteX21" fmla="*/ 2338959 w 3143250"/>
                    <a:gd name="connsiteY21" fmla="*/ 2270760 h 3457575"/>
                    <a:gd name="connsiteX22" fmla="*/ 2339054 w 3143250"/>
                    <a:gd name="connsiteY22" fmla="*/ 2220849 h 3457575"/>
                    <a:gd name="connsiteX23" fmla="*/ 2282762 w 3143250"/>
                    <a:gd name="connsiteY23" fmla="*/ 2276380 h 3457575"/>
                    <a:gd name="connsiteX24" fmla="*/ 2282762 w 3143250"/>
                    <a:gd name="connsiteY24" fmla="*/ 2496979 h 3457575"/>
                    <a:gd name="connsiteX25" fmla="*/ 2062163 w 3143250"/>
                    <a:gd name="connsiteY25" fmla="*/ 2496979 h 3457575"/>
                    <a:gd name="connsiteX26" fmla="*/ 2006537 w 3143250"/>
                    <a:gd name="connsiteY26" fmla="*/ 2553272 h 3457575"/>
                    <a:gd name="connsiteX27" fmla="*/ 2006537 w 3143250"/>
                    <a:gd name="connsiteY27" fmla="*/ 2746629 h 3457575"/>
                    <a:gd name="connsiteX28" fmla="*/ 2062163 w 3143250"/>
                    <a:gd name="connsiteY28" fmla="*/ 2802922 h 3457575"/>
                    <a:gd name="connsiteX29" fmla="*/ 2282762 w 3143250"/>
                    <a:gd name="connsiteY29" fmla="*/ 2802922 h 3457575"/>
                    <a:gd name="connsiteX30" fmla="*/ 2282762 w 3143250"/>
                    <a:gd name="connsiteY30" fmla="*/ 3023521 h 3457575"/>
                    <a:gd name="connsiteX31" fmla="*/ 2339054 w 3143250"/>
                    <a:gd name="connsiteY31" fmla="*/ 3079052 h 3457575"/>
                    <a:gd name="connsiteX32" fmla="*/ 2532316 w 3143250"/>
                    <a:gd name="connsiteY32" fmla="*/ 3079052 h 3457575"/>
                    <a:gd name="connsiteX33" fmla="*/ 2588609 w 3143250"/>
                    <a:gd name="connsiteY33" fmla="*/ 3023521 h 3457575"/>
                    <a:gd name="connsiteX34" fmla="*/ 2588609 w 3143250"/>
                    <a:gd name="connsiteY34" fmla="*/ 2802922 h 3457575"/>
                    <a:gd name="connsiteX35" fmla="*/ 2809208 w 3143250"/>
                    <a:gd name="connsiteY35" fmla="*/ 2802922 h 3457575"/>
                    <a:gd name="connsiteX36" fmla="*/ 2864739 w 3143250"/>
                    <a:gd name="connsiteY36" fmla="*/ 2746629 h 3457575"/>
                    <a:gd name="connsiteX37" fmla="*/ 2864739 w 3143250"/>
                    <a:gd name="connsiteY37" fmla="*/ 2553272 h 3457575"/>
                    <a:gd name="connsiteX38" fmla="*/ 2809208 w 3143250"/>
                    <a:gd name="connsiteY38" fmla="*/ 2496979 h 3457575"/>
                    <a:gd name="connsiteX39" fmla="*/ 2588609 w 3143250"/>
                    <a:gd name="connsiteY39" fmla="*/ 2496979 h 3457575"/>
                    <a:gd name="connsiteX40" fmla="*/ 2588609 w 3143250"/>
                    <a:gd name="connsiteY40" fmla="*/ 2276380 h 3457575"/>
                    <a:gd name="connsiteX41" fmla="*/ 2532316 w 3143250"/>
                    <a:gd name="connsiteY41" fmla="*/ 2220849 h 3457575"/>
                    <a:gd name="connsiteX42" fmla="*/ 2339054 w 3143250"/>
                    <a:gd name="connsiteY42" fmla="*/ 2220849 h 3457575"/>
                    <a:gd name="connsiteX43" fmla="*/ 2435543 w 3143250"/>
                    <a:gd name="connsiteY43" fmla="*/ 1967770 h 3457575"/>
                    <a:gd name="connsiteX44" fmla="*/ 3138964 w 3143250"/>
                    <a:gd name="connsiteY44" fmla="*/ 2129028 h 3457575"/>
                    <a:gd name="connsiteX45" fmla="*/ 3138964 w 3143250"/>
                    <a:gd name="connsiteY45" fmla="*/ 2665857 h 3457575"/>
                    <a:gd name="connsiteX46" fmla="*/ 2435924 w 3143250"/>
                    <a:gd name="connsiteY46" fmla="*/ 3457956 h 3457575"/>
                    <a:gd name="connsiteX47" fmla="*/ 1732217 w 3143250"/>
                    <a:gd name="connsiteY47" fmla="*/ 2665857 h 3457575"/>
                    <a:gd name="connsiteX48" fmla="*/ 1732217 w 3143250"/>
                    <a:gd name="connsiteY48" fmla="*/ 2129028 h 3457575"/>
                    <a:gd name="connsiteX49" fmla="*/ 2435543 w 3143250"/>
                    <a:gd name="connsiteY49" fmla="*/ 1967770 h 3457575"/>
                    <a:gd name="connsiteX50" fmla="*/ 2435543 w 3143250"/>
                    <a:gd name="connsiteY50" fmla="*/ 1967770 h 3457575"/>
                    <a:gd name="connsiteX51" fmla="*/ 622268 w 3143250"/>
                    <a:gd name="connsiteY51" fmla="*/ 1286637 h 3457575"/>
                    <a:gd name="connsiteX52" fmla="*/ 929735 w 3143250"/>
                    <a:gd name="connsiteY52" fmla="*/ 1286637 h 3457575"/>
                    <a:gd name="connsiteX53" fmla="*/ 1237298 w 3143250"/>
                    <a:gd name="connsiteY53" fmla="*/ 1901762 h 3457575"/>
                    <a:gd name="connsiteX54" fmla="*/ 1544860 w 3143250"/>
                    <a:gd name="connsiteY54" fmla="*/ 1286637 h 3457575"/>
                    <a:gd name="connsiteX55" fmla="*/ 1852422 w 3143250"/>
                    <a:gd name="connsiteY55" fmla="*/ 1286637 h 3457575"/>
                    <a:gd name="connsiteX56" fmla="*/ 2467547 w 3143250"/>
                    <a:gd name="connsiteY56" fmla="*/ 1901762 h 3457575"/>
                    <a:gd name="connsiteX57" fmla="*/ 2467547 w 3143250"/>
                    <a:gd name="connsiteY57" fmla="*/ 1924050 h 3457575"/>
                    <a:gd name="connsiteX58" fmla="*/ 2446687 w 3143250"/>
                    <a:gd name="connsiteY58" fmla="*/ 1919288 h 3457575"/>
                    <a:gd name="connsiteX59" fmla="*/ 2435543 w 3143250"/>
                    <a:gd name="connsiteY59" fmla="*/ 1916716 h 3457575"/>
                    <a:gd name="connsiteX60" fmla="*/ 2424398 w 3143250"/>
                    <a:gd name="connsiteY60" fmla="*/ 1919288 h 3457575"/>
                    <a:gd name="connsiteX61" fmla="*/ 1721072 w 3143250"/>
                    <a:gd name="connsiteY61" fmla="*/ 2080546 h 3457575"/>
                    <a:gd name="connsiteX62" fmla="*/ 1682401 w 3143250"/>
                    <a:gd name="connsiteY62" fmla="*/ 2089404 h 3457575"/>
                    <a:gd name="connsiteX63" fmla="*/ 1682401 w 3143250"/>
                    <a:gd name="connsiteY63" fmla="*/ 2129123 h 3457575"/>
                    <a:gd name="connsiteX64" fmla="*/ 1682401 w 3143250"/>
                    <a:gd name="connsiteY64" fmla="*/ 2659380 h 3457575"/>
                    <a:gd name="connsiteX65" fmla="*/ 816959 w 3143250"/>
                    <a:gd name="connsiteY65" fmla="*/ 2659380 h 3457575"/>
                    <a:gd name="connsiteX66" fmla="*/ 816959 w 3143250"/>
                    <a:gd name="connsiteY66" fmla="*/ 2659285 h 3457575"/>
                    <a:gd name="connsiteX67" fmla="*/ 7144 w 3143250"/>
                    <a:gd name="connsiteY67" fmla="*/ 2659285 h 3457575"/>
                    <a:gd name="connsiteX68" fmla="*/ 7144 w 3143250"/>
                    <a:gd name="connsiteY68" fmla="*/ 1901666 h 3457575"/>
                    <a:gd name="connsiteX69" fmla="*/ 622268 w 3143250"/>
                    <a:gd name="connsiteY69" fmla="*/ 1286637 h 3457575"/>
                    <a:gd name="connsiteX70" fmla="*/ 622268 w 3143250"/>
                    <a:gd name="connsiteY70" fmla="*/ 1286637 h 3457575"/>
                    <a:gd name="connsiteX71" fmla="*/ 1237393 w 3143250"/>
                    <a:gd name="connsiteY71" fmla="*/ 7144 h 3457575"/>
                    <a:gd name="connsiteX72" fmla="*/ 1888331 w 3143250"/>
                    <a:gd name="connsiteY72" fmla="*/ 658082 h 3457575"/>
                    <a:gd name="connsiteX73" fmla="*/ 1237393 w 3143250"/>
                    <a:gd name="connsiteY73" fmla="*/ 1309021 h 3457575"/>
                    <a:gd name="connsiteX74" fmla="*/ 586454 w 3143250"/>
                    <a:gd name="connsiteY74" fmla="*/ 658082 h 3457575"/>
                    <a:gd name="connsiteX75" fmla="*/ 1237393 w 3143250"/>
                    <a:gd name="connsiteY75" fmla="*/ 7144 h 3457575"/>
                    <a:gd name="connsiteX76" fmla="*/ 1237393 w 3143250"/>
                    <a:gd name="connsiteY76" fmla="*/ 7144 h 345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43250" h="3457575">
                      <a:moveTo>
                        <a:pt x="2338959" y="2270760"/>
                      </a:moveTo>
                      <a:lnTo>
                        <a:pt x="2532221" y="2270760"/>
                      </a:lnTo>
                      <a:cubicBezTo>
                        <a:pt x="2535841" y="2270760"/>
                        <a:pt x="2538603" y="2273237"/>
                        <a:pt x="2538603" y="2276475"/>
                      </a:cubicBezTo>
                      <a:lnTo>
                        <a:pt x="2538603" y="2546985"/>
                      </a:lnTo>
                      <a:lnTo>
                        <a:pt x="2809113" y="2546985"/>
                      </a:lnTo>
                      <a:cubicBezTo>
                        <a:pt x="2812256" y="2546985"/>
                        <a:pt x="2814828" y="2549843"/>
                        <a:pt x="2814828" y="2553367"/>
                      </a:cubicBezTo>
                      <a:lnTo>
                        <a:pt x="2814828" y="2746724"/>
                      </a:lnTo>
                      <a:cubicBezTo>
                        <a:pt x="2814828" y="2750344"/>
                        <a:pt x="2812352" y="2753106"/>
                        <a:pt x="2809113" y="2753106"/>
                      </a:cubicBezTo>
                      <a:lnTo>
                        <a:pt x="2538603" y="2753106"/>
                      </a:lnTo>
                      <a:lnTo>
                        <a:pt x="2538603" y="3023616"/>
                      </a:lnTo>
                      <a:cubicBezTo>
                        <a:pt x="2538603" y="3026759"/>
                        <a:pt x="2535650" y="3029331"/>
                        <a:pt x="2532221" y="3029331"/>
                      </a:cubicBezTo>
                      <a:lnTo>
                        <a:pt x="2338959" y="3029331"/>
                      </a:lnTo>
                      <a:cubicBezTo>
                        <a:pt x="2335340" y="3029331"/>
                        <a:pt x="2332577" y="3026855"/>
                        <a:pt x="2332577" y="3023616"/>
                      </a:cubicBezTo>
                      <a:lnTo>
                        <a:pt x="2332577" y="2753106"/>
                      </a:lnTo>
                      <a:lnTo>
                        <a:pt x="2062067" y="2753106"/>
                      </a:lnTo>
                      <a:cubicBezTo>
                        <a:pt x="2058924" y="2753106"/>
                        <a:pt x="2056352" y="2750249"/>
                        <a:pt x="2056352" y="2746724"/>
                      </a:cubicBezTo>
                      <a:lnTo>
                        <a:pt x="2056352" y="2553367"/>
                      </a:lnTo>
                      <a:cubicBezTo>
                        <a:pt x="2056352" y="2549747"/>
                        <a:pt x="2058924" y="2546985"/>
                        <a:pt x="2062067" y="2546985"/>
                      </a:cubicBezTo>
                      <a:lnTo>
                        <a:pt x="2332577" y="2546985"/>
                      </a:lnTo>
                      <a:lnTo>
                        <a:pt x="2332577" y="2276475"/>
                      </a:lnTo>
                      <a:cubicBezTo>
                        <a:pt x="2332387" y="2273237"/>
                        <a:pt x="2335340" y="2270760"/>
                        <a:pt x="2338959" y="2270760"/>
                      </a:cubicBezTo>
                      <a:lnTo>
                        <a:pt x="2338959" y="2270760"/>
                      </a:lnTo>
                      <a:close/>
                      <a:moveTo>
                        <a:pt x="2339054" y="2220849"/>
                      </a:moveTo>
                      <a:cubicBezTo>
                        <a:pt x="2308003" y="2220849"/>
                        <a:pt x="2282762" y="2245805"/>
                        <a:pt x="2282762" y="2276380"/>
                      </a:cubicBezTo>
                      <a:lnTo>
                        <a:pt x="2282762" y="2496979"/>
                      </a:lnTo>
                      <a:lnTo>
                        <a:pt x="2062163" y="2496979"/>
                      </a:lnTo>
                      <a:cubicBezTo>
                        <a:pt x="2031492" y="2496979"/>
                        <a:pt x="2006537" y="2522220"/>
                        <a:pt x="2006537" y="2553272"/>
                      </a:cubicBezTo>
                      <a:lnTo>
                        <a:pt x="2006537" y="2746629"/>
                      </a:lnTo>
                      <a:cubicBezTo>
                        <a:pt x="2006537" y="2777681"/>
                        <a:pt x="2031492" y="2802922"/>
                        <a:pt x="2062163" y="2802922"/>
                      </a:cubicBezTo>
                      <a:lnTo>
                        <a:pt x="2282762" y="2802922"/>
                      </a:lnTo>
                      <a:lnTo>
                        <a:pt x="2282762" y="3023521"/>
                      </a:lnTo>
                      <a:cubicBezTo>
                        <a:pt x="2282762" y="3054191"/>
                        <a:pt x="2308003" y="3079052"/>
                        <a:pt x="2339054" y="3079052"/>
                      </a:cubicBezTo>
                      <a:lnTo>
                        <a:pt x="2532316" y="3079052"/>
                      </a:lnTo>
                      <a:cubicBezTo>
                        <a:pt x="2563368" y="3079052"/>
                        <a:pt x="2588609" y="3054096"/>
                        <a:pt x="2588609" y="3023521"/>
                      </a:cubicBezTo>
                      <a:lnTo>
                        <a:pt x="2588609" y="2802922"/>
                      </a:lnTo>
                      <a:lnTo>
                        <a:pt x="2809208" y="2802922"/>
                      </a:lnTo>
                      <a:cubicBezTo>
                        <a:pt x="2839879" y="2802922"/>
                        <a:pt x="2864739" y="2777681"/>
                        <a:pt x="2864739" y="2746629"/>
                      </a:cubicBezTo>
                      <a:lnTo>
                        <a:pt x="2864739" y="2553272"/>
                      </a:lnTo>
                      <a:cubicBezTo>
                        <a:pt x="2864739" y="2522220"/>
                        <a:pt x="2839784" y="2496979"/>
                        <a:pt x="2809208" y="2496979"/>
                      </a:cubicBezTo>
                      <a:lnTo>
                        <a:pt x="2588609" y="2496979"/>
                      </a:lnTo>
                      <a:lnTo>
                        <a:pt x="2588609" y="2276380"/>
                      </a:lnTo>
                      <a:cubicBezTo>
                        <a:pt x="2588609" y="2245709"/>
                        <a:pt x="2563368" y="2220849"/>
                        <a:pt x="2532316" y="2220849"/>
                      </a:cubicBezTo>
                      <a:lnTo>
                        <a:pt x="2339054" y="2220849"/>
                      </a:lnTo>
                      <a:close/>
                      <a:moveTo>
                        <a:pt x="2435543" y="1967770"/>
                      </a:moveTo>
                      <a:lnTo>
                        <a:pt x="3138964" y="2129028"/>
                      </a:lnTo>
                      <a:lnTo>
                        <a:pt x="3138964" y="2665857"/>
                      </a:lnTo>
                      <a:cubicBezTo>
                        <a:pt x="3138964" y="3213354"/>
                        <a:pt x="2435924" y="3457956"/>
                        <a:pt x="2435924" y="3457956"/>
                      </a:cubicBezTo>
                      <a:cubicBezTo>
                        <a:pt x="2435924" y="3457956"/>
                        <a:pt x="1732217" y="3215354"/>
                        <a:pt x="1732217" y="2665857"/>
                      </a:cubicBezTo>
                      <a:lnTo>
                        <a:pt x="1732217" y="2129028"/>
                      </a:lnTo>
                      <a:lnTo>
                        <a:pt x="2435543" y="1967770"/>
                      </a:lnTo>
                      <a:lnTo>
                        <a:pt x="2435543" y="1967770"/>
                      </a:lnTo>
                      <a:close/>
                      <a:moveTo>
                        <a:pt x="622268" y="1286637"/>
                      </a:moveTo>
                      <a:lnTo>
                        <a:pt x="929735" y="1286637"/>
                      </a:lnTo>
                      <a:lnTo>
                        <a:pt x="1237298" y="1901762"/>
                      </a:lnTo>
                      <a:lnTo>
                        <a:pt x="1544860" y="1286637"/>
                      </a:lnTo>
                      <a:lnTo>
                        <a:pt x="1852422" y="1286637"/>
                      </a:lnTo>
                      <a:cubicBezTo>
                        <a:pt x="2190750" y="1286637"/>
                        <a:pt x="2467547" y="1563434"/>
                        <a:pt x="2467547" y="1901762"/>
                      </a:cubicBezTo>
                      <a:lnTo>
                        <a:pt x="2467547" y="1924050"/>
                      </a:lnTo>
                      <a:lnTo>
                        <a:pt x="2446687" y="1919288"/>
                      </a:lnTo>
                      <a:lnTo>
                        <a:pt x="2435543" y="1916716"/>
                      </a:lnTo>
                      <a:lnTo>
                        <a:pt x="2424398" y="1919288"/>
                      </a:lnTo>
                      <a:lnTo>
                        <a:pt x="1721072" y="2080546"/>
                      </a:lnTo>
                      <a:lnTo>
                        <a:pt x="1682401" y="2089404"/>
                      </a:lnTo>
                      <a:lnTo>
                        <a:pt x="1682401" y="2129123"/>
                      </a:lnTo>
                      <a:lnTo>
                        <a:pt x="1682401" y="2659380"/>
                      </a:lnTo>
                      <a:lnTo>
                        <a:pt x="816959" y="2659380"/>
                      </a:lnTo>
                      <a:lnTo>
                        <a:pt x="816959" y="2659285"/>
                      </a:lnTo>
                      <a:lnTo>
                        <a:pt x="7144" y="2659285"/>
                      </a:lnTo>
                      <a:lnTo>
                        <a:pt x="7144" y="1901666"/>
                      </a:lnTo>
                      <a:cubicBezTo>
                        <a:pt x="7144" y="1563338"/>
                        <a:pt x="283940" y="1286542"/>
                        <a:pt x="622268" y="1286637"/>
                      </a:cubicBezTo>
                      <a:lnTo>
                        <a:pt x="622268" y="1286637"/>
                      </a:lnTo>
                      <a:close/>
                      <a:moveTo>
                        <a:pt x="1237393" y="7144"/>
                      </a:moveTo>
                      <a:cubicBezTo>
                        <a:pt x="1596866" y="7144"/>
                        <a:pt x="1888331" y="298609"/>
                        <a:pt x="1888331" y="658082"/>
                      </a:cubicBezTo>
                      <a:cubicBezTo>
                        <a:pt x="1888331" y="1017556"/>
                        <a:pt x="1596866" y="1309021"/>
                        <a:pt x="1237393" y="1309021"/>
                      </a:cubicBezTo>
                      <a:cubicBezTo>
                        <a:pt x="877919" y="1309021"/>
                        <a:pt x="586454" y="1017556"/>
                        <a:pt x="586454" y="658082"/>
                      </a:cubicBezTo>
                      <a:cubicBezTo>
                        <a:pt x="586454" y="298609"/>
                        <a:pt x="877919" y="7144"/>
                        <a:pt x="1237393" y="7144"/>
                      </a:cubicBezTo>
                      <a:lnTo>
                        <a:pt x="1237393" y="7144"/>
                      </a:lnTo>
                      <a:close/>
                    </a:path>
                  </a:pathLst>
                </a:custGeom>
                <a:solidFill>
                  <a:schemeClr val="accent1"/>
                </a:solidFill>
                <a:ln w="9525" cap="flat">
                  <a:noFill/>
                  <a:prstDash val="solid"/>
                  <a:miter/>
                </a:ln>
                <a:effectLst>
                  <a:outerShdw blurRad="63500" sx="102000" sy="102000" algn="ctr" rotWithShape="0">
                    <a:schemeClr val="bg2">
                      <a:alpha val="10000"/>
                    </a:schemeClr>
                  </a:outerShdw>
                </a:effectLst>
              </p:spPr>
              <p:txBody>
                <a:bodyPr rtlCol="0" anchor="ctr"/>
                <a:lstStyle/>
                <a:p>
                  <a:endParaRPr lang="en-US" sz="14800"/>
                </a:p>
              </p:txBody>
            </p:sp>
          </p:grpSp>
          <p:grpSp>
            <p:nvGrpSpPr>
              <p:cNvPr id="19" name="Group 18">
                <a:extLst>
                  <a:ext uri="{FF2B5EF4-FFF2-40B4-BE49-F238E27FC236}">
                    <a16:creationId xmlns:a16="http://schemas.microsoft.com/office/drawing/2014/main" id="{5C957756-72D9-3B9F-9AD0-AAD67490BB20}"/>
                  </a:ext>
                </a:extLst>
              </p:cNvPr>
              <p:cNvGrpSpPr/>
              <p:nvPr/>
            </p:nvGrpSpPr>
            <p:grpSpPr>
              <a:xfrm>
                <a:off x="9949411" y="1454181"/>
                <a:ext cx="838200" cy="838200"/>
                <a:chOff x="9949411" y="1454181"/>
                <a:chExt cx="838200" cy="838200"/>
              </a:xfrm>
            </p:grpSpPr>
            <p:grpSp>
              <p:nvGrpSpPr>
                <p:cNvPr id="20" name="Group 19">
                  <a:extLst>
                    <a:ext uri="{FF2B5EF4-FFF2-40B4-BE49-F238E27FC236}">
                      <a16:creationId xmlns:a16="http://schemas.microsoft.com/office/drawing/2014/main" id="{CA33AB53-9AF9-A4FE-0D8D-71A6E2449805}"/>
                    </a:ext>
                  </a:extLst>
                </p:cNvPr>
                <p:cNvGrpSpPr/>
                <p:nvPr/>
              </p:nvGrpSpPr>
              <p:grpSpPr>
                <a:xfrm>
                  <a:off x="9949411" y="1454181"/>
                  <a:ext cx="838200" cy="838200"/>
                  <a:chOff x="9949411" y="1454181"/>
                  <a:chExt cx="838200" cy="838200"/>
                </a:xfrm>
              </p:grpSpPr>
              <p:sp>
                <p:nvSpPr>
                  <p:cNvPr id="22" name="Freeform: Shape 21">
                    <a:extLst>
                      <a:ext uri="{FF2B5EF4-FFF2-40B4-BE49-F238E27FC236}">
                        <a16:creationId xmlns:a16="http://schemas.microsoft.com/office/drawing/2014/main" id="{77D48050-27DB-E160-5D2A-D7D3BC39790A}"/>
                      </a:ext>
                    </a:extLst>
                  </p:cNvPr>
                  <p:cNvSpPr/>
                  <p:nvPr/>
                </p:nvSpPr>
                <p:spPr>
                  <a:xfrm>
                    <a:off x="9949411" y="1454181"/>
                    <a:ext cx="838200" cy="838200"/>
                  </a:xfrm>
                  <a:custGeom>
                    <a:avLst/>
                    <a:gdLst>
                      <a:gd name="connsiteX0" fmla="*/ 421481 w 838200"/>
                      <a:gd name="connsiteY0" fmla="*/ 835819 h 838200"/>
                      <a:gd name="connsiteX1" fmla="*/ 7144 w 838200"/>
                      <a:gd name="connsiteY1" fmla="*/ 421481 h 838200"/>
                      <a:gd name="connsiteX2" fmla="*/ 421481 w 838200"/>
                      <a:gd name="connsiteY2" fmla="*/ 7144 h 838200"/>
                      <a:gd name="connsiteX3" fmla="*/ 835819 w 838200"/>
                      <a:gd name="connsiteY3" fmla="*/ 421481 h 838200"/>
                      <a:gd name="connsiteX4" fmla="*/ 421481 w 838200"/>
                      <a:gd name="connsiteY4" fmla="*/ 835819 h 838200"/>
                      <a:gd name="connsiteX5" fmla="*/ 421481 w 838200"/>
                      <a:gd name="connsiteY5" fmla="*/ 16669 h 838200"/>
                      <a:gd name="connsiteX6" fmla="*/ 16669 w 838200"/>
                      <a:gd name="connsiteY6" fmla="*/ 421481 h 838200"/>
                      <a:gd name="connsiteX7" fmla="*/ 421481 w 838200"/>
                      <a:gd name="connsiteY7" fmla="*/ 826294 h 838200"/>
                      <a:gd name="connsiteX8" fmla="*/ 826294 w 838200"/>
                      <a:gd name="connsiteY8" fmla="*/ 421481 h 838200"/>
                      <a:gd name="connsiteX9" fmla="*/ 421481 w 838200"/>
                      <a:gd name="connsiteY9" fmla="*/ 16669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838200">
                        <a:moveTo>
                          <a:pt x="421481" y="835819"/>
                        </a:moveTo>
                        <a:cubicBezTo>
                          <a:pt x="192977" y="835819"/>
                          <a:pt x="7144" y="649986"/>
                          <a:pt x="7144" y="421481"/>
                        </a:cubicBezTo>
                        <a:cubicBezTo>
                          <a:pt x="7144" y="192977"/>
                          <a:pt x="192977" y="7144"/>
                          <a:pt x="421481" y="7144"/>
                        </a:cubicBezTo>
                        <a:cubicBezTo>
                          <a:pt x="649986" y="7144"/>
                          <a:pt x="835819" y="192977"/>
                          <a:pt x="835819" y="421481"/>
                        </a:cubicBezTo>
                        <a:cubicBezTo>
                          <a:pt x="835819" y="649986"/>
                          <a:pt x="649986" y="835819"/>
                          <a:pt x="421481" y="835819"/>
                        </a:cubicBezTo>
                        <a:close/>
                        <a:moveTo>
                          <a:pt x="421481" y="16669"/>
                        </a:moveTo>
                        <a:cubicBezTo>
                          <a:pt x="198311" y="16669"/>
                          <a:pt x="16669" y="198311"/>
                          <a:pt x="16669" y="421481"/>
                        </a:cubicBezTo>
                        <a:cubicBezTo>
                          <a:pt x="16669" y="644652"/>
                          <a:pt x="198311" y="826294"/>
                          <a:pt x="421481" y="826294"/>
                        </a:cubicBezTo>
                        <a:cubicBezTo>
                          <a:pt x="644652" y="826294"/>
                          <a:pt x="826294" y="644652"/>
                          <a:pt x="826294" y="421481"/>
                        </a:cubicBezTo>
                        <a:cubicBezTo>
                          <a:pt x="826294" y="198311"/>
                          <a:pt x="644652" y="16669"/>
                          <a:pt x="421481" y="16669"/>
                        </a:cubicBezTo>
                        <a:close/>
                      </a:path>
                    </a:pathLst>
                  </a:custGeom>
                  <a:solidFill>
                    <a:schemeClr val="bg2"/>
                  </a:solidFill>
                  <a:ln w="9525" cap="flat">
                    <a:noFill/>
                    <a:prstDash val="solid"/>
                    <a:miter/>
                  </a:ln>
                </p:spPr>
                <p:txBody>
                  <a:bodyPr rtlCol="0" anchor="ctr"/>
                  <a:lstStyle/>
                  <a:p>
                    <a:endParaRPr lang="en-US" sz="14800"/>
                  </a:p>
                </p:txBody>
              </p:sp>
              <p:sp>
                <p:nvSpPr>
                  <p:cNvPr id="23" name="Freeform: Shape 22">
                    <a:extLst>
                      <a:ext uri="{FF2B5EF4-FFF2-40B4-BE49-F238E27FC236}">
                        <a16:creationId xmlns:a16="http://schemas.microsoft.com/office/drawing/2014/main" id="{6923EC8C-B7FA-0339-05D8-065F0BD7B871}"/>
                      </a:ext>
                    </a:extLst>
                  </p:cNvPr>
                  <p:cNvSpPr/>
                  <p:nvPr/>
                </p:nvSpPr>
                <p:spPr>
                  <a:xfrm>
                    <a:off x="10016086" y="1520856"/>
                    <a:ext cx="704850" cy="704850"/>
                  </a:xfrm>
                  <a:custGeom>
                    <a:avLst/>
                    <a:gdLst>
                      <a:gd name="connsiteX0" fmla="*/ 701897 w 704850"/>
                      <a:gd name="connsiteY0" fmla="*/ 354521 h 704850"/>
                      <a:gd name="connsiteX1" fmla="*/ 354521 w 704850"/>
                      <a:gd name="connsiteY1" fmla="*/ 701897 h 704850"/>
                      <a:gd name="connsiteX2" fmla="*/ 7144 w 704850"/>
                      <a:gd name="connsiteY2" fmla="*/ 354521 h 704850"/>
                      <a:gd name="connsiteX3" fmla="*/ 354521 w 704850"/>
                      <a:gd name="connsiteY3" fmla="*/ 7144 h 704850"/>
                      <a:gd name="connsiteX4" fmla="*/ 701897 w 704850"/>
                      <a:gd name="connsiteY4" fmla="*/ 354521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850" h="704850">
                        <a:moveTo>
                          <a:pt x="701897" y="354521"/>
                        </a:moveTo>
                        <a:cubicBezTo>
                          <a:pt x="701897" y="546371"/>
                          <a:pt x="546371" y="701897"/>
                          <a:pt x="354521" y="701897"/>
                        </a:cubicBezTo>
                        <a:cubicBezTo>
                          <a:pt x="162670" y="701897"/>
                          <a:pt x="7144" y="546371"/>
                          <a:pt x="7144" y="354521"/>
                        </a:cubicBezTo>
                        <a:cubicBezTo>
                          <a:pt x="7144" y="162670"/>
                          <a:pt x="162670" y="7144"/>
                          <a:pt x="354521" y="7144"/>
                        </a:cubicBezTo>
                        <a:cubicBezTo>
                          <a:pt x="546371" y="7144"/>
                          <a:pt x="701897" y="162670"/>
                          <a:pt x="701897" y="354521"/>
                        </a:cubicBezTo>
                        <a:close/>
                      </a:path>
                    </a:pathLst>
                  </a:custGeom>
                  <a:solidFill>
                    <a:schemeClr val="accent2">
                      <a:lumMod val="40000"/>
                      <a:lumOff val="60000"/>
                    </a:schemeClr>
                  </a:solidFill>
                  <a:ln w="9525" cap="flat">
                    <a:noFill/>
                    <a:prstDash val="solid"/>
                    <a:miter/>
                  </a:ln>
                </p:spPr>
                <p:txBody>
                  <a:bodyPr rtlCol="0" anchor="ctr"/>
                  <a:lstStyle/>
                  <a:p>
                    <a:endParaRPr lang="en-US" sz="14800"/>
                  </a:p>
                </p:txBody>
              </p:sp>
            </p:grpSp>
            <p:sp>
              <p:nvSpPr>
                <p:cNvPr id="21" name="Graphic 25">
                  <a:extLst>
                    <a:ext uri="{FF2B5EF4-FFF2-40B4-BE49-F238E27FC236}">
                      <a16:creationId xmlns:a16="http://schemas.microsoft.com/office/drawing/2014/main" id="{E24AE190-3F65-3BC4-2191-D28E85520DA8}"/>
                    </a:ext>
                  </a:extLst>
                </p:cNvPr>
                <p:cNvSpPr/>
                <p:nvPr/>
              </p:nvSpPr>
              <p:spPr>
                <a:xfrm>
                  <a:off x="10151808" y="1673796"/>
                  <a:ext cx="433406" cy="398970"/>
                </a:xfrm>
                <a:custGeom>
                  <a:avLst/>
                  <a:gdLst>
                    <a:gd name="connsiteX0" fmla="*/ 7144 w 3476625"/>
                    <a:gd name="connsiteY0" fmla="*/ 1870901 h 3200400"/>
                    <a:gd name="connsiteX1" fmla="*/ 648557 w 3476625"/>
                    <a:gd name="connsiteY1" fmla="*/ 1870901 h 3200400"/>
                    <a:gd name="connsiteX2" fmla="*/ 717042 w 3476625"/>
                    <a:gd name="connsiteY2" fmla="*/ 1998536 h 3200400"/>
                    <a:gd name="connsiteX3" fmla="*/ 7144 w 3476625"/>
                    <a:gd name="connsiteY3" fmla="*/ 1998536 h 3200400"/>
                    <a:gd name="connsiteX4" fmla="*/ 7144 w 3476625"/>
                    <a:gd name="connsiteY4" fmla="*/ 1870901 h 3200400"/>
                    <a:gd name="connsiteX5" fmla="*/ 7144 w 3476625"/>
                    <a:gd name="connsiteY5" fmla="*/ 1870901 h 3200400"/>
                    <a:gd name="connsiteX6" fmla="*/ 2682431 w 3476625"/>
                    <a:gd name="connsiteY6" fmla="*/ 435197 h 3200400"/>
                    <a:gd name="connsiteX7" fmla="*/ 3469386 w 3476625"/>
                    <a:gd name="connsiteY7" fmla="*/ 1277398 h 3200400"/>
                    <a:gd name="connsiteX8" fmla="*/ 3470053 w 3476625"/>
                    <a:gd name="connsiteY8" fmla="*/ 1284065 h 3200400"/>
                    <a:gd name="connsiteX9" fmla="*/ 1981867 w 3476625"/>
                    <a:gd name="connsiteY9" fmla="*/ 3194399 h 3200400"/>
                    <a:gd name="connsiteX10" fmla="*/ 1981867 w 3476625"/>
                    <a:gd name="connsiteY10" fmla="*/ 3195066 h 3200400"/>
                    <a:gd name="connsiteX11" fmla="*/ 1981200 w 3476625"/>
                    <a:gd name="connsiteY11" fmla="*/ 3195066 h 3200400"/>
                    <a:gd name="connsiteX12" fmla="*/ 1980533 w 3476625"/>
                    <a:gd name="connsiteY12" fmla="*/ 3195066 h 3200400"/>
                    <a:gd name="connsiteX13" fmla="*/ 1980533 w 3476625"/>
                    <a:gd name="connsiteY13" fmla="*/ 3194399 h 3200400"/>
                    <a:gd name="connsiteX14" fmla="*/ 717709 w 3476625"/>
                    <a:gd name="connsiteY14" fmla="*/ 1997202 h 3200400"/>
                    <a:gd name="connsiteX15" fmla="*/ 955643 w 3476625"/>
                    <a:gd name="connsiteY15" fmla="*/ 1997202 h 3200400"/>
                    <a:gd name="connsiteX16" fmla="*/ 1140428 w 3476625"/>
                    <a:gd name="connsiteY16" fmla="*/ 1501997 h 3200400"/>
                    <a:gd name="connsiteX17" fmla="*/ 1146429 w 3476625"/>
                    <a:gd name="connsiteY17" fmla="*/ 1497330 h 3200400"/>
                    <a:gd name="connsiteX18" fmla="*/ 1171004 w 3476625"/>
                    <a:gd name="connsiteY18" fmla="*/ 1490663 h 3200400"/>
                    <a:gd name="connsiteX19" fmla="*/ 1212914 w 3476625"/>
                    <a:gd name="connsiteY19" fmla="*/ 1508570 h 3200400"/>
                    <a:gd name="connsiteX20" fmla="*/ 1267397 w 3476625"/>
                    <a:gd name="connsiteY20" fmla="*/ 1602296 h 3200400"/>
                    <a:gd name="connsiteX21" fmla="*/ 1292638 w 3476625"/>
                    <a:gd name="connsiteY21" fmla="*/ 1650778 h 3200400"/>
                    <a:gd name="connsiteX22" fmla="*/ 1405604 w 3476625"/>
                    <a:gd name="connsiteY22" fmla="*/ 1852803 h 3200400"/>
                    <a:gd name="connsiteX23" fmla="*/ 1666780 w 3476625"/>
                    <a:gd name="connsiteY23" fmla="*/ 2318766 h 3200400"/>
                    <a:gd name="connsiteX24" fmla="*/ 2113407 w 3476625"/>
                    <a:gd name="connsiteY24" fmla="*/ 1717929 h 3200400"/>
                    <a:gd name="connsiteX25" fmla="*/ 2129981 w 3476625"/>
                    <a:gd name="connsiteY25" fmla="*/ 1708595 h 3200400"/>
                    <a:gd name="connsiteX26" fmla="*/ 2163890 w 3476625"/>
                    <a:gd name="connsiteY26" fmla="*/ 1708595 h 3200400"/>
                    <a:gd name="connsiteX27" fmla="*/ 2180463 w 3476625"/>
                    <a:gd name="connsiteY27" fmla="*/ 1717262 h 3200400"/>
                    <a:gd name="connsiteX28" fmla="*/ 2365915 w 3476625"/>
                    <a:gd name="connsiteY28" fmla="*/ 1997107 h 3200400"/>
                    <a:gd name="connsiteX29" fmla="*/ 2794635 w 3476625"/>
                    <a:gd name="connsiteY29" fmla="*/ 1997107 h 3200400"/>
                    <a:gd name="connsiteX30" fmla="*/ 2794635 w 3476625"/>
                    <a:gd name="connsiteY30" fmla="*/ 1869472 h 3200400"/>
                    <a:gd name="connsiteX31" fmla="*/ 2434400 w 3476625"/>
                    <a:gd name="connsiteY31" fmla="*/ 1869472 h 3200400"/>
                    <a:gd name="connsiteX32" fmla="*/ 2285524 w 3476625"/>
                    <a:gd name="connsiteY32" fmla="*/ 1645444 h 3200400"/>
                    <a:gd name="connsiteX33" fmla="*/ 2284190 w 3476625"/>
                    <a:gd name="connsiteY33" fmla="*/ 1643443 h 3200400"/>
                    <a:gd name="connsiteX34" fmla="*/ 2198465 w 3476625"/>
                    <a:gd name="connsiteY34" fmla="*/ 1586293 h 3200400"/>
                    <a:gd name="connsiteX35" fmla="*/ 2096072 w 3476625"/>
                    <a:gd name="connsiteY35" fmla="*/ 1586293 h 3200400"/>
                    <a:gd name="connsiteX36" fmla="*/ 2011013 w 3476625"/>
                    <a:gd name="connsiteY36" fmla="*/ 1642777 h 3200400"/>
                    <a:gd name="connsiteX37" fmla="*/ 1682020 w 3476625"/>
                    <a:gd name="connsiteY37" fmla="*/ 2085499 h 3200400"/>
                    <a:gd name="connsiteX38" fmla="*/ 1516475 w 3476625"/>
                    <a:gd name="connsiteY38" fmla="*/ 1791081 h 3200400"/>
                    <a:gd name="connsiteX39" fmla="*/ 1404176 w 3476625"/>
                    <a:gd name="connsiteY39" fmla="*/ 1589723 h 3200400"/>
                    <a:gd name="connsiteX40" fmla="*/ 1380935 w 3476625"/>
                    <a:gd name="connsiteY40" fmla="*/ 1545146 h 3200400"/>
                    <a:gd name="connsiteX41" fmla="*/ 1315117 w 3476625"/>
                    <a:gd name="connsiteY41" fmla="*/ 1432846 h 3200400"/>
                    <a:gd name="connsiteX42" fmla="*/ 1164908 w 3476625"/>
                    <a:gd name="connsiteY42" fmla="*/ 1363694 h 3200400"/>
                    <a:gd name="connsiteX43" fmla="*/ 1079849 w 3476625"/>
                    <a:gd name="connsiteY43" fmla="*/ 1388936 h 3200400"/>
                    <a:gd name="connsiteX44" fmla="*/ 1020699 w 3476625"/>
                    <a:gd name="connsiteY44" fmla="*/ 1458087 h 3200400"/>
                    <a:gd name="connsiteX45" fmla="*/ 866489 w 3476625"/>
                    <a:gd name="connsiteY45" fmla="*/ 1870901 h 3200400"/>
                    <a:gd name="connsiteX46" fmla="*/ 648557 w 3476625"/>
                    <a:gd name="connsiteY46" fmla="*/ 1870901 h 3200400"/>
                    <a:gd name="connsiteX47" fmla="*/ 493014 w 3476625"/>
                    <a:gd name="connsiteY47" fmla="*/ 1277303 h 3200400"/>
                    <a:gd name="connsiteX48" fmla="*/ 617982 w 3476625"/>
                    <a:gd name="connsiteY48" fmla="*/ 822008 h 3200400"/>
                    <a:gd name="connsiteX49" fmla="*/ 618649 w 3476625"/>
                    <a:gd name="connsiteY49" fmla="*/ 822008 h 3200400"/>
                    <a:gd name="connsiteX50" fmla="*/ 618649 w 3476625"/>
                    <a:gd name="connsiteY50" fmla="*/ 1103852 h 3200400"/>
                    <a:gd name="connsiteX51" fmla="*/ 767525 w 3476625"/>
                    <a:gd name="connsiteY51" fmla="*/ 1254728 h 3200400"/>
                    <a:gd name="connsiteX52" fmla="*/ 925068 w 3476625"/>
                    <a:gd name="connsiteY52" fmla="*/ 1254728 h 3200400"/>
                    <a:gd name="connsiteX53" fmla="*/ 1075944 w 3476625"/>
                    <a:gd name="connsiteY53" fmla="*/ 1103852 h 3200400"/>
                    <a:gd name="connsiteX54" fmla="*/ 1075944 w 3476625"/>
                    <a:gd name="connsiteY54" fmla="*/ 822008 h 3200400"/>
                    <a:gd name="connsiteX55" fmla="*/ 1357789 w 3476625"/>
                    <a:gd name="connsiteY55" fmla="*/ 822008 h 3200400"/>
                    <a:gd name="connsiteX56" fmla="*/ 1508665 w 3476625"/>
                    <a:gd name="connsiteY56" fmla="*/ 671132 h 3200400"/>
                    <a:gd name="connsiteX57" fmla="*/ 1508665 w 3476625"/>
                    <a:gd name="connsiteY57" fmla="*/ 512921 h 3200400"/>
                    <a:gd name="connsiteX58" fmla="*/ 1501997 w 3476625"/>
                    <a:gd name="connsiteY58" fmla="*/ 469678 h 3200400"/>
                    <a:gd name="connsiteX59" fmla="*/ 1980533 w 3476625"/>
                    <a:gd name="connsiteY59" fmla="*/ 897731 h 3200400"/>
                    <a:gd name="connsiteX60" fmla="*/ 2682431 w 3476625"/>
                    <a:gd name="connsiteY60" fmla="*/ 435197 h 3200400"/>
                    <a:gd name="connsiteX61" fmla="*/ 2682431 w 3476625"/>
                    <a:gd name="connsiteY61" fmla="*/ 435197 h 3200400"/>
                    <a:gd name="connsiteX62" fmla="*/ 767525 w 3476625"/>
                    <a:gd name="connsiteY62" fmla="*/ 7144 h 3200400"/>
                    <a:gd name="connsiteX63" fmla="*/ 925735 w 3476625"/>
                    <a:gd name="connsiteY63" fmla="*/ 7144 h 3200400"/>
                    <a:gd name="connsiteX64" fmla="*/ 1000220 w 3476625"/>
                    <a:gd name="connsiteY64" fmla="*/ 81629 h 3200400"/>
                    <a:gd name="connsiteX65" fmla="*/ 1000220 w 3476625"/>
                    <a:gd name="connsiteY65" fmla="*/ 439865 h 3200400"/>
                    <a:gd name="connsiteX66" fmla="*/ 1358456 w 3476625"/>
                    <a:gd name="connsiteY66" fmla="*/ 439865 h 3200400"/>
                    <a:gd name="connsiteX67" fmla="*/ 1432941 w 3476625"/>
                    <a:gd name="connsiteY67" fmla="*/ 513017 h 3200400"/>
                    <a:gd name="connsiteX68" fmla="*/ 1432941 w 3476625"/>
                    <a:gd name="connsiteY68" fmla="*/ 671227 h 3200400"/>
                    <a:gd name="connsiteX69" fmla="*/ 1358456 w 3476625"/>
                    <a:gd name="connsiteY69" fmla="*/ 745712 h 3200400"/>
                    <a:gd name="connsiteX70" fmla="*/ 1000220 w 3476625"/>
                    <a:gd name="connsiteY70" fmla="*/ 745712 h 3200400"/>
                    <a:gd name="connsiteX71" fmla="*/ 1000220 w 3476625"/>
                    <a:gd name="connsiteY71" fmla="*/ 1103948 h 3200400"/>
                    <a:gd name="connsiteX72" fmla="*/ 925735 w 3476625"/>
                    <a:gd name="connsiteY72" fmla="*/ 1178433 h 3200400"/>
                    <a:gd name="connsiteX73" fmla="*/ 767525 w 3476625"/>
                    <a:gd name="connsiteY73" fmla="*/ 1178433 h 3200400"/>
                    <a:gd name="connsiteX74" fmla="*/ 694373 w 3476625"/>
                    <a:gd name="connsiteY74" fmla="*/ 1103948 h 3200400"/>
                    <a:gd name="connsiteX75" fmla="*/ 694373 w 3476625"/>
                    <a:gd name="connsiteY75" fmla="*/ 745617 h 3200400"/>
                    <a:gd name="connsiteX76" fmla="*/ 336137 w 3476625"/>
                    <a:gd name="connsiteY76" fmla="*/ 745617 h 3200400"/>
                    <a:gd name="connsiteX77" fmla="*/ 261652 w 3476625"/>
                    <a:gd name="connsiteY77" fmla="*/ 671132 h 3200400"/>
                    <a:gd name="connsiteX78" fmla="*/ 261652 w 3476625"/>
                    <a:gd name="connsiteY78" fmla="*/ 512921 h 3200400"/>
                    <a:gd name="connsiteX79" fmla="*/ 336137 w 3476625"/>
                    <a:gd name="connsiteY79" fmla="*/ 439769 h 3200400"/>
                    <a:gd name="connsiteX80" fmla="*/ 694373 w 3476625"/>
                    <a:gd name="connsiteY80" fmla="*/ 439769 h 3200400"/>
                    <a:gd name="connsiteX81" fmla="*/ 694373 w 3476625"/>
                    <a:gd name="connsiteY81" fmla="*/ 81629 h 3200400"/>
                    <a:gd name="connsiteX82" fmla="*/ 767525 w 3476625"/>
                    <a:gd name="connsiteY82" fmla="*/ 7144 h 3200400"/>
                    <a:gd name="connsiteX83" fmla="*/ 767525 w 3476625"/>
                    <a:gd name="connsiteY83" fmla="*/ 7144 h 320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476625" h="3200400">
                      <a:moveTo>
                        <a:pt x="7144" y="1870901"/>
                      </a:moveTo>
                      <a:lnTo>
                        <a:pt x="648557" y="1870901"/>
                      </a:lnTo>
                      <a:cubicBezTo>
                        <a:pt x="668465" y="1912144"/>
                        <a:pt x="691134" y="1954625"/>
                        <a:pt x="717042" y="1998536"/>
                      </a:cubicBezTo>
                      <a:lnTo>
                        <a:pt x="7144" y="1998536"/>
                      </a:lnTo>
                      <a:lnTo>
                        <a:pt x="7144" y="1870901"/>
                      </a:lnTo>
                      <a:lnTo>
                        <a:pt x="7144" y="1870901"/>
                      </a:lnTo>
                      <a:close/>
                      <a:moveTo>
                        <a:pt x="2682431" y="435197"/>
                      </a:moveTo>
                      <a:cubicBezTo>
                        <a:pt x="3117152" y="435197"/>
                        <a:pt x="3469386" y="812102"/>
                        <a:pt x="3469386" y="1277398"/>
                      </a:cubicBezTo>
                      <a:cubicBezTo>
                        <a:pt x="3469386" y="1280065"/>
                        <a:pt x="3469386" y="1282732"/>
                        <a:pt x="3470053" y="1284065"/>
                      </a:cubicBezTo>
                      <a:cubicBezTo>
                        <a:pt x="3474053" y="1375791"/>
                        <a:pt x="3470720" y="2263807"/>
                        <a:pt x="1981867" y="3194399"/>
                      </a:cubicBezTo>
                      <a:lnTo>
                        <a:pt x="1981867" y="3195066"/>
                      </a:lnTo>
                      <a:cubicBezTo>
                        <a:pt x="1981200" y="3195066"/>
                        <a:pt x="1981200" y="3195066"/>
                        <a:pt x="1981200" y="3195066"/>
                      </a:cubicBezTo>
                      <a:cubicBezTo>
                        <a:pt x="1980533" y="3195066"/>
                        <a:pt x="1980533" y="3195066"/>
                        <a:pt x="1980533" y="3195066"/>
                      </a:cubicBezTo>
                      <a:lnTo>
                        <a:pt x="1980533" y="3194399"/>
                      </a:lnTo>
                      <a:cubicBezTo>
                        <a:pt x="1286637" y="2760250"/>
                        <a:pt x="915734" y="2336197"/>
                        <a:pt x="717709" y="1997202"/>
                      </a:cubicBezTo>
                      <a:lnTo>
                        <a:pt x="955643" y="1997202"/>
                      </a:lnTo>
                      <a:lnTo>
                        <a:pt x="1140428" y="1501997"/>
                      </a:lnTo>
                      <a:cubicBezTo>
                        <a:pt x="1141095" y="1501331"/>
                        <a:pt x="1142429" y="1499330"/>
                        <a:pt x="1146429" y="1497330"/>
                      </a:cubicBezTo>
                      <a:cubicBezTo>
                        <a:pt x="1152430" y="1493330"/>
                        <a:pt x="1161669" y="1491329"/>
                        <a:pt x="1171004" y="1490663"/>
                      </a:cubicBezTo>
                      <a:cubicBezTo>
                        <a:pt x="1189577" y="1489996"/>
                        <a:pt x="1202912" y="1495330"/>
                        <a:pt x="1212914" y="1508570"/>
                      </a:cubicBezTo>
                      <a:cubicBezTo>
                        <a:pt x="1234154" y="1536478"/>
                        <a:pt x="1250156" y="1568387"/>
                        <a:pt x="1267397" y="1602296"/>
                      </a:cubicBezTo>
                      <a:cubicBezTo>
                        <a:pt x="1275398" y="1618202"/>
                        <a:pt x="1283303" y="1634871"/>
                        <a:pt x="1292638" y="1650778"/>
                      </a:cubicBezTo>
                      <a:cubicBezTo>
                        <a:pt x="1330547" y="1717929"/>
                        <a:pt x="1367790" y="1785747"/>
                        <a:pt x="1405604" y="1852803"/>
                      </a:cubicBezTo>
                      <a:lnTo>
                        <a:pt x="1666780" y="2318766"/>
                      </a:lnTo>
                      <a:lnTo>
                        <a:pt x="2113407" y="1717929"/>
                      </a:lnTo>
                      <a:cubicBezTo>
                        <a:pt x="2114741" y="1715929"/>
                        <a:pt x="2120075" y="1711262"/>
                        <a:pt x="2129981" y="1708595"/>
                      </a:cubicBezTo>
                      <a:cubicBezTo>
                        <a:pt x="2140649" y="1705261"/>
                        <a:pt x="2153222" y="1705261"/>
                        <a:pt x="2163890" y="1708595"/>
                      </a:cubicBezTo>
                      <a:cubicBezTo>
                        <a:pt x="2173224" y="1711262"/>
                        <a:pt x="2178558" y="1715262"/>
                        <a:pt x="2180463" y="1717262"/>
                      </a:cubicBezTo>
                      <a:lnTo>
                        <a:pt x="2365915" y="1997107"/>
                      </a:lnTo>
                      <a:lnTo>
                        <a:pt x="2794635" y="1997107"/>
                      </a:lnTo>
                      <a:lnTo>
                        <a:pt x="2794635" y="1869472"/>
                      </a:lnTo>
                      <a:lnTo>
                        <a:pt x="2434400" y="1869472"/>
                      </a:lnTo>
                      <a:lnTo>
                        <a:pt x="2285524" y="1645444"/>
                      </a:lnTo>
                      <a:lnTo>
                        <a:pt x="2284190" y="1643443"/>
                      </a:lnTo>
                      <a:cubicBezTo>
                        <a:pt x="2264950" y="1616869"/>
                        <a:pt x="2234375" y="1596295"/>
                        <a:pt x="2198465" y="1586293"/>
                      </a:cubicBezTo>
                      <a:cubicBezTo>
                        <a:pt x="2165223" y="1576959"/>
                        <a:pt x="2129314" y="1576959"/>
                        <a:pt x="2096072" y="1586293"/>
                      </a:cubicBezTo>
                      <a:cubicBezTo>
                        <a:pt x="2060162" y="1596295"/>
                        <a:pt x="2030254" y="1616202"/>
                        <a:pt x="2011013" y="1642777"/>
                      </a:cubicBezTo>
                      <a:lnTo>
                        <a:pt x="1682020" y="2085499"/>
                      </a:lnTo>
                      <a:lnTo>
                        <a:pt x="1516475" y="1791081"/>
                      </a:lnTo>
                      <a:cubicBezTo>
                        <a:pt x="1479233" y="1723930"/>
                        <a:pt x="1441323" y="1656779"/>
                        <a:pt x="1404176" y="1589723"/>
                      </a:cubicBezTo>
                      <a:cubicBezTo>
                        <a:pt x="1396175" y="1575721"/>
                        <a:pt x="1388840" y="1561148"/>
                        <a:pt x="1380935" y="1545146"/>
                      </a:cubicBezTo>
                      <a:cubicBezTo>
                        <a:pt x="1362361" y="1507903"/>
                        <a:pt x="1342358" y="1469327"/>
                        <a:pt x="1315117" y="1432846"/>
                      </a:cubicBezTo>
                      <a:cubicBezTo>
                        <a:pt x="1279208" y="1385697"/>
                        <a:pt x="1226058" y="1361027"/>
                        <a:pt x="1164908" y="1363694"/>
                      </a:cubicBezTo>
                      <a:cubicBezTo>
                        <a:pt x="1133666" y="1365028"/>
                        <a:pt x="1104424" y="1373696"/>
                        <a:pt x="1079849" y="1388936"/>
                      </a:cubicBezTo>
                      <a:cubicBezTo>
                        <a:pt x="1051274" y="1406176"/>
                        <a:pt x="1031367" y="1430179"/>
                        <a:pt x="1020699" y="1458087"/>
                      </a:cubicBezTo>
                      <a:lnTo>
                        <a:pt x="866489" y="1870901"/>
                      </a:lnTo>
                      <a:lnTo>
                        <a:pt x="648557" y="1870901"/>
                      </a:lnTo>
                      <a:cubicBezTo>
                        <a:pt x="471773" y="1512665"/>
                        <a:pt x="493014" y="1277303"/>
                        <a:pt x="493014" y="1277303"/>
                      </a:cubicBezTo>
                      <a:cubicBezTo>
                        <a:pt x="493014" y="1109758"/>
                        <a:pt x="538829" y="953643"/>
                        <a:pt x="617982" y="822008"/>
                      </a:cubicBezTo>
                      <a:lnTo>
                        <a:pt x="618649" y="822008"/>
                      </a:lnTo>
                      <a:lnTo>
                        <a:pt x="618649" y="1103852"/>
                      </a:lnTo>
                      <a:cubicBezTo>
                        <a:pt x="618649" y="1186910"/>
                        <a:pt x="685133" y="1254728"/>
                        <a:pt x="767525" y="1254728"/>
                      </a:cubicBezTo>
                      <a:lnTo>
                        <a:pt x="925068" y="1254728"/>
                      </a:lnTo>
                      <a:cubicBezTo>
                        <a:pt x="1008126" y="1254728"/>
                        <a:pt x="1075944" y="1186910"/>
                        <a:pt x="1075944" y="1103852"/>
                      </a:cubicBezTo>
                      <a:lnTo>
                        <a:pt x="1075944" y="822008"/>
                      </a:lnTo>
                      <a:lnTo>
                        <a:pt x="1357789" y="822008"/>
                      </a:lnTo>
                      <a:cubicBezTo>
                        <a:pt x="1440847" y="822008"/>
                        <a:pt x="1508665" y="754190"/>
                        <a:pt x="1508665" y="671132"/>
                      </a:cubicBezTo>
                      <a:lnTo>
                        <a:pt x="1508665" y="512921"/>
                      </a:lnTo>
                      <a:cubicBezTo>
                        <a:pt x="1508665" y="498253"/>
                        <a:pt x="1505998" y="483680"/>
                        <a:pt x="1501997" y="469678"/>
                      </a:cubicBezTo>
                      <a:cubicBezTo>
                        <a:pt x="1711357" y="535496"/>
                        <a:pt x="1883474" y="693039"/>
                        <a:pt x="1980533" y="897731"/>
                      </a:cubicBezTo>
                      <a:cubicBezTo>
                        <a:pt x="2110169" y="623316"/>
                        <a:pt x="2375345" y="435197"/>
                        <a:pt x="2682431" y="435197"/>
                      </a:cubicBezTo>
                      <a:lnTo>
                        <a:pt x="2682431" y="435197"/>
                      </a:lnTo>
                      <a:close/>
                      <a:moveTo>
                        <a:pt x="767525" y="7144"/>
                      </a:moveTo>
                      <a:lnTo>
                        <a:pt x="925735" y="7144"/>
                      </a:lnTo>
                      <a:cubicBezTo>
                        <a:pt x="967645" y="7144"/>
                        <a:pt x="1000220" y="39719"/>
                        <a:pt x="1000220" y="81629"/>
                      </a:cubicBezTo>
                      <a:lnTo>
                        <a:pt x="1000220" y="439865"/>
                      </a:lnTo>
                      <a:lnTo>
                        <a:pt x="1358456" y="439865"/>
                      </a:lnTo>
                      <a:cubicBezTo>
                        <a:pt x="1399032" y="439865"/>
                        <a:pt x="1432941" y="472440"/>
                        <a:pt x="1432941" y="513017"/>
                      </a:cubicBezTo>
                      <a:lnTo>
                        <a:pt x="1432941" y="671227"/>
                      </a:lnTo>
                      <a:cubicBezTo>
                        <a:pt x="1432941" y="713137"/>
                        <a:pt x="1398365" y="745712"/>
                        <a:pt x="1358456" y="745712"/>
                      </a:cubicBezTo>
                      <a:lnTo>
                        <a:pt x="1000220" y="745712"/>
                      </a:lnTo>
                      <a:lnTo>
                        <a:pt x="1000220" y="1103948"/>
                      </a:lnTo>
                      <a:cubicBezTo>
                        <a:pt x="1000220" y="1144524"/>
                        <a:pt x="967645" y="1178433"/>
                        <a:pt x="925735" y="1178433"/>
                      </a:cubicBezTo>
                      <a:lnTo>
                        <a:pt x="767525" y="1178433"/>
                      </a:lnTo>
                      <a:cubicBezTo>
                        <a:pt x="726948" y="1178433"/>
                        <a:pt x="694373" y="1143857"/>
                        <a:pt x="694373" y="1103948"/>
                      </a:cubicBezTo>
                      <a:lnTo>
                        <a:pt x="694373" y="745617"/>
                      </a:lnTo>
                      <a:lnTo>
                        <a:pt x="336137" y="745617"/>
                      </a:lnTo>
                      <a:cubicBezTo>
                        <a:pt x="294227" y="745617"/>
                        <a:pt x="261652" y="712375"/>
                        <a:pt x="261652" y="671132"/>
                      </a:cubicBezTo>
                      <a:lnTo>
                        <a:pt x="261652" y="512921"/>
                      </a:lnTo>
                      <a:cubicBezTo>
                        <a:pt x="261652" y="472345"/>
                        <a:pt x="294227" y="439769"/>
                        <a:pt x="336137" y="439769"/>
                      </a:cubicBezTo>
                      <a:lnTo>
                        <a:pt x="694373" y="439769"/>
                      </a:lnTo>
                      <a:lnTo>
                        <a:pt x="694373" y="81629"/>
                      </a:lnTo>
                      <a:cubicBezTo>
                        <a:pt x="694373" y="39719"/>
                        <a:pt x="726948" y="7144"/>
                        <a:pt x="767525" y="7144"/>
                      </a:cubicBezTo>
                      <a:lnTo>
                        <a:pt x="767525" y="7144"/>
                      </a:lnTo>
                      <a:close/>
                    </a:path>
                  </a:pathLst>
                </a:custGeom>
                <a:solidFill>
                  <a:schemeClr val="accent1"/>
                </a:solidFill>
                <a:ln w="9525" cap="flat">
                  <a:noFill/>
                  <a:prstDash val="solid"/>
                  <a:miter/>
                </a:ln>
                <a:effectLst>
                  <a:outerShdw blurRad="63500" sx="102000" sy="102000" algn="ctr" rotWithShape="0">
                    <a:schemeClr val="bg2">
                      <a:alpha val="10000"/>
                    </a:schemeClr>
                  </a:outerShdw>
                </a:effectLst>
              </p:spPr>
              <p:txBody>
                <a:bodyPr rtlCol="0" anchor="ctr"/>
                <a:lstStyle/>
                <a:p>
                  <a:endParaRPr lang="en-US" sz="14800"/>
                </a:p>
              </p:txBody>
            </p:sp>
          </p:grpSp>
        </p:grpSp>
      </p:grpSp>
      <p:pic>
        <p:nvPicPr>
          <p:cNvPr id="40" name="Picture 39">
            <a:extLst>
              <a:ext uri="{FF2B5EF4-FFF2-40B4-BE49-F238E27FC236}">
                <a16:creationId xmlns:a16="http://schemas.microsoft.com/office/drawing/2014/main" id="{B749563E-B136-E872-673C-AE9E2A44D6B1}"/>
              </a:ext>
            </a:extLst>
          </p:cNvPr>
          <p:cNvPicPr>
            <a:picLocks noChangeAspect="1"/>
          </p:cNvPicPr>
          <p:nvPr userDrawn="1"/>
        </p:nvPicPr>
        <p:blipFill rotWithShape="1">
          <a:blip r:embed="rId2">
            <a:duotone>
              <a:prstClr val="black"/>
              <a:schemeClr val="accent2">
                <a:tint val="45000"/>
                <a:satMod val="400000"/>
              </a:schemeClr>
            </a:duotone>
            <a:extLst>
              <a:ext uri="{28A0092B-C50C-407E-A947-70E740481C1C}">
                <a14:useLocalDpi xmlns:a14="http://schemas.microsoft.com/office/drawing/2010/main" val="0"/>
              </a:ext>
            </a:extLst>
          </a:blip>
          <a:srcRect l="15000" t="45556" r="13519" b="3611"/>
          <a:stretch/>
        </p:blipFill>
        <p:spPr>
          <a:xfrm>
            <a:off x="12477644" y="6629400"/>
            <a:ext cx="12134956" cy="5753100"/>
          </a:xfrm>
          <a:prstGeom prst="rect">
            <a:avLst/>
          </a:prstGeom>
        </p:spPr>
      </p:pic>
      <p:grpSp>
        <p:nvGrpSpPr>
          <p:cNvPr id="41" name="Group 40">
            <a:extLst>
              <a:ext uri="{FF2B5EF4-FFF2-40B4-BE49-F238E27FC236}">
                <a16:creationId xmlns:a16="http://schemas.microsoft.com/office/drawing/2014/main" id="{B93AB3AE-EA37-2AD5-22A1-F051FB804F96}"/>
              </a:ext>
            </a:extLst>
          </p:cNvPr>
          <p:cNvGrpSpPr/>
          <p:nvPr userDrawn="1"/>
        </p:nvGrpSpPr>
        <p:grpSpPr>
          <a:xfrm>
            <a:off x="0" y="10622690"/>
            <a:ext cx="5815488" cy="1253172"/>
            <a:chOff x="-171454" y="5311345"/>
            <a:chExt cx="2907744" cy="626586"/>
          </a:xfrm>
        </p:grpSpPr>
        <p:sp>
          <p:nvSpPr>
            <p:cNvPr id="42" name="Graphic 19">
              <a:extLst>
                <a:ext uri="{FF2B5EF4-FFF2-40B4-BE49-F238E27FC236}">
                  <a16:creationId xmlns:a16="http://schemas.microsoft.com/office/drawing/2014/main" id="{710A510B-FBA9-C0E2-0B2B-1E54DF7C741C}"/>
                </a:ext>
              </a:extLst>
            </p:cNvPr>
            <p:cNvSpPr/>
            <p:nvPr/>
          </p:nvSpPr>
          <p:spPr>
            <a:xfrm>
              <a:off x="-171454" y="5311345"/>
              <a:ext cx="2649995" cy="626586"/>
            </a:xfrm>
            <a:custGeom>
              <a:avLst/>
              <a:gdLst>
                <a:gd name="connsiteX0" fmla="*/ 5104733 w 5114925"/>
                <a:gd name="connsiteY0" fmla="*/ 663323 h 1295400"/>
                <a:gd name="connsiteX1" fmla="*/ 4580954 w 5114925"/>
                <a:gd name="connsiteY1" fmla="*/ 663323 h 1295400"/>
                <a:gd name="connsiteX2" fmla="*/ 4547140 w 5114925"/>
                <a:gd name="connsiteY2" fmla="*/ 547118 h 1295400"/>
                <a:gd name="connsiteX3" fmla="*/ 4535520 w 5114925"/>
                <a:gd name="connsiteY3" fmla="*/ 539117 h 1295400"/>
                <a:gd name="connsiteX4" fmla="*/ 4525328 w 5114925"/>
                <a:gd name="connsiteY4" fmla="*/ 548832 h 1295400"/>
                <a:gd name="connsiteX5" fmla="*/ 4444746 w 5114925"/>
                <a:gd name="connsiteY5" fmla="*/ 1168148 h 1295400"/>
                <a:gd name="connsiteX6" fmla="*/ 4370261 w 5114925"/>
                <a:gd name="connsiteY6" fmla="*/ 17623 h 1295400"/>
                <a:gd name="connsiteX7" fmla="*/ 4359402 w 5114925"/>
                <a:gd name="connsiteY7" fmla="*/ 7145 h 1295400"/>
                <a:gd name="connsiteX8" fmla="*/ 4347972 w 5114925"/>
                <a:gd name="connsiteY8" fmla="*/ 17051 h 1295400"/>
                <a:gd name="connsiteX9" fmla="*/ 4270629 w 5114925"/>
                <a:gd name="connsiteY9" fmla="*/ 694279 h 1295400"/>
                <a:gd name="connsiteX10" fmla="*/ 4238625 w 5114925"/>
                <a:gd name="connsiteY10" fmla="*/ 535021 h 1295400"/>
                <a:gd name="connsiteX11" fmla="*/ 4228719 w 5114925"/>
                <a:gd name="connsiteY11" fmla="*/ 526067 h 1295400"/>
                <a:gd name="connsiteX12" fmla="*/ 4217289 w 5114925"/>
                <a:gd name="connsiteY12" fmla="*/ 533021 h 1295400"/>
                <a:gd name="connsiteX13" fmla="*/ 4164235 w 5114925"/>
                <a:gd name="connsiteY13" fmla="*/ 663323 h 1295400"/>
                <a:gd name="connsiteX14" fmla="*/ 3406807 w 5114925"/>
                <a:gd name="connsiteY14" fmla="*/ 663323 h 1295400"/>
                <a:gd name="connsiteX15" fmla="*/ 3372993 w 5114925"/>
                <a:gd name="connsiteY15" fmla="*/ 547118 h 1295400"/>
                <a:gd name="connsiteX16" fmla="*/ 3361373 w 5114925"/>
                <a:gd name="connsiteY16" fmla="*/ 539117 h 1295400"/>
                <a:gd name="connsiteX17" fmla="*/ 3351181 w 5114925"/>
                <a:gd name="connsiteY17" fmla="*/ 548832 h 1295400"/>
                <a:gd name="connsiteX18" fmla="*/ 3270599 w 5114925"/>
                <a:gd name="connsiteY18" fmla="*/ 1168148 h 1295400"/>
                <a:gd name="connsiteX19" fmla="*/ 3196114 w 5114925"/>
                <a:gd name="connsiteY19" fmla="*/ 17623 h 1295400"/>
                <a:gd name="connsiteX20" fmla="*/ 3185255 w 5114925"/>
                <a:gd name="connsiteY20" fmla="*/ 7145 h 1295400"/>
                <a:gd name="connsiteX21" fmla="*/ 3173825 w 5114925"/>
                <a:gd name="connsiteY21" fmla="*/ 17051 h 1295400"/>
                <a:gd name="connsiteX22" fmla="*/ 3096482 w 5114925"/>
                <a:gd name="connsiteY22" fmla="*/ 694279 h 1295400"/>
                <a:gd name="connsiteX23" fmla="*/ 3064478 w 5114925"/>
                <a:gd name="connsiteY23" fmla="*/ 535021 h 1295400"/>
                <a:gd name="connsiteX24" fmla="*/ 3054572 w 5114925"/>
                <a:gd name="connsiteY24" fmla="*/ 526067 h 1295400"/>
                <a:gd name="connsiteX25" fmla="*/ 3043142 w 5114925"/>
                <a:gd name="connsiteY25" fmla="*/ 533021 h 1295400"/>
                <a:gd name="connsiteX26" fmla="*/ 2990183 w 5114925"/>
                <a:gd name="connsiteY26" fmla="*/ 663323 h 1295400"/>
                <a:gd name="connsiteX27" fmla="*/ 2232755 w 5114925"/>
                <a:gd name="connsiteY27" fmla="*/ 663323 h 1295400"/>
                <a:gd name="connsiteX28" fmla="*/ 2198942 w 5114925"/>
                <a:gd name="connsiteY28" fmla="*/ 547118 h 1295400"/>
                <a:gd name="connsiteX29" fmla="*/ 2187321 w 5114925"/>
                <a:gd name="connsiteY29" fmla="*/ 539117 h 1295400"/>
                <a:gd name="connsiteX30" fmla="*/ 2177129 w 5114925"/>
                <a:gd name="connsiteY30" fmla="*/ 548832 h 1295400"/>
                <a:gd name="connsiteX31" fmla="*/ 2096548 w 5114925"/>
                <a:gd name="connsiteY31" fmla="*/ 1168148 h 1295400"/>
                <a:gd name="connsiteX32" fmla="*/ 2022062 w 5114925"/>
                <a:gd name="connsiteY32" fmla="*/ 17623 h 1295400"/>
                <a:gd name="connsiteX33" fmla="*/ 2011204 w 5114925"/>
                <a:gd name="connsiteY33" fmla="*/ 7145 h 1295400"/>
                <a:gd name="connsiteX34" fmla="*/ 1999774 w 5114925"/>
                <a:gd name="connsiteY34" fmla="*/ 17051 h 1295400"/>
                <a:gd name="connsiteX35" fmla="*/ 1922431 w 5114925"/>
                <a:gd name="connsiteY35" fmla="*/ 694279 h 1295400"/>
                <a:gd name="connsiteX36" fmla="*/ 1890427 w 5114925"/>
                <a:gd name="connsiteY36" fmla="*/ 535021 h 1295400"/>
                <a:gd name="connsiteX37" fmla="*/ 1880521 w 5114925"/>
                <a:gd name="connsiteY37" fmla="*/ 526067 h 1295400"/>
                <a:gd name="connsiteX38" fmla="*/ 1869091 w 5114925"/>
                <a:gd name="connsiteY38" fmla="*/ 533021 h 1295400"/>
                <a:gd name="connsiteX39" fmla="*/ 1816037 w 5114925"/>
                <a:gd name="connsiteY39" fmla="*/ 663323 h 1295400"/>
                <a:gd name="connsiteX40" fmla="*/ 1058704 w 5114925"/>
                <a:gd name="connsiteY40" fmla="*/ 663323 h 1295400"/>
                <a:gd name="connsiteX41" fmla="*/ 1024890 w 5114925"/>
                <a:gd name="connsiteY41" fmla="*/ 547118 h 1295400"/>
                <a:gd name="connsiteX42" fmla="*/ 1013270 w 5114925"/>
                <a:gd name="connsiteY42" fmla="*/ 539117 h 1295400"/>
                <a:gd name="connsiteX43" fmla="*/ 1003078 w 5114925"/>
                <a:gd name="connsiteY43" fmla="*/ 548832 h 1295400"/>
                <a:gd name="connsiteX44" fmla="*/ 922496 w 5114925"/>
                <a:gd name="connsiteY44" fmla="*/ 1168148 h 1295400"/>
                <a:gd name="connsiteX45" fmla="*/ 847915 w 5114925"/>
                <a:gd name="connsiteY45" fmla="*/ 17623 h 1295400"/>
                <a:gd name="connsiteX46" fmla="*/ 837057 w 5114925"/>
                <a:gd name="connsiteY46" fmla="*/ 7145 h 1295400"/>
                <a:gd name="connsiteX47" fmla="*/ 825627 w 5114925"/>
                <a:gd name="connsiteY47" fmla="*/ 17051 h 1295400"/>
                <a:gd name="connsiteX48" fmla="*/ 748284 w 5114925"/>
                <a:gd name="connsiteY48" fmla="*/ 694279 h 1295400"/>
                <a:gd name="connsiteX49" fmla="*/ 716280 w 5114925"/>
                <a:gd name="connsiteY49" fmla="*/ 535021 h 1295400"/>
                <a:gd name="connsiteX50" fmla="*/ 706374 w 5114925"/>
                <a:gd name="connsiteY50" fmla="*/ 526067 h 1295400"/>
                <a:gd name="connsiteX51" fmla="*/ 694944 w 5114925"/>
                <a:gd name="connsiteY51" fmla="*/ 533021 h 1295400"/>
                <a:gd name="connsiteX52" fmla="*/ 641985 w 5114925"/>
                <a:gd name="connsiteY52" fmla="*/ 663323 h 1295400"/>
                <a:gd name="connsiteX53" fmla="*/ 18288 w 5114925"/>
                <a:gd name="connsiteY53" fmla="*/ 663323 h 1295400"/>
                <a:gd name="connsiteX54" fmla="*/ 7144 w 5114925"/>
                <a:gd name="connsiteY54" fmla="*/ 674467 h 1295400"/>
                <a:gd name="connsiteX55" fmla="*/ 18288 w 5114925"/>
                <a:gd name="connsiteY55" fmla="*/ 685611 h 1295400"/>
                <a:gd name="connsiteX56" fmla="*/ 649510 w 5114925"/>
                <a:gd name="connsiteY56" fmla="*/ 685611 h 1295400"/>
                <a:gd name="connsiteX57" fmla="*/ 659892 w 5114925"/>
                <a:gd name="connsiteY57" fmla="*/ 678658 h 1295400"/>
                <a:gd name="connsiteX58" fmla="*/ 701707 w 5114925"/>
                <a:gd name="connsiteY58" fmla="*/ 575788 h 1295400"/>
                <a:gd name="connsiteX59" fmla="*/ 740378 w 5114925"/>
                <a:gd name="connsiteY59" fmla="*/ 768383 h 1295400"/>
                <a:gd name="connsiteX60" fmla="*/ 751808 w 5114925"/>
                <a:gd name="connsiteY60" fmla="*/ 777337 h 1295400"/>
                <a:gd name="connsiteX61" fmla="*/ 762476 w 5114925"/>
                <a:gd name="connsiteY61" fmla="*/ 767431 h 1295400"/>
                <a:gd name="connsiteX62" fmla="*/ 833723 w 5114925"/>
                <a:gd name="connsiteY62" fmla="*/ 143734 h 1295400"/>
                <a:gd name="connsiteX63" fmla="*/ 907637 w 5114925"/>
                <a:gd name="connsiteY63" fmla="*/ 1284067 h 1295400"/>
                <a:gd name="connsiteX64" fmla="*/ 918401 w 5114925"/>
                <a:gd name="connsiteY64" fmla="*/ 1294544 h 1295400"/>
                <a:gd name="connsiteX65" fmla="*/ 929831 w 5114925"/>
                <a:gd name="connsiteY65" fmla="*/ 1284829 h 1295400"/>
                <a:gd name="connsiteX66" fmla="*/ 1018318 w 5114925"/>
                <a:gd name="connsiteY66" fmla="*/ 604649 h 1295400"/>
                <a:gd name="connsiteX67" fmla="*/ 1039463 w 5114925"/>
                <a:gd name="connsiteY67" fmla="*/ 677610 h 1295400"/>
                <a:gd name="connsiteX68" fmla="*/ 1050227 w 5114925"/>
                <a:gd name="connsiteY68" fmla="*/ 685706 h 1295400"/>
                <a:gd name="connsiteX69" fmla="*/ 1823657 w 5114925"/>
                <a:gd name="connsiteY69" fmla="*/ 685706 h 1295400"/>
                <a:gd name="connsiteX70" fmla="*/ 1834039 w 5114925"/>
                <a:gd name="connsiteY70" fmla="*/ 678753 h 1295400"/>
                <a:gd name="connsiteX71" fmla="*/ 1875854 w 5114925"/>
                <a:gd name="connsiteY71" fmla="*/ 575883 h 1295400"/>
                <a:gd name="connsiteX72" fmla="*/ 1914525 w 5114925"/>
                <a:gd name="connsiteY72" fmla="*/ 768479 h 1295400"/>
                <a:gd name="connsiteX73" fmla="*/ 1925955 w 5114925"/>
                <a:gd name="connsiteY73" fmla="*/ 777432 h 1295400"/>
                <a:gd name="connsiteX74" fmla="*/ 1936623 w 5114925"/>
                <a:gd name="connsiteY74" fmla="*/ 767526 h 1295400"/>
                <a:gd name="connsiteX75" fmla="*/ 2007870 w 5114925"/>
                <a:gd name="connsiteY75" fmla="*/ 143829 h 1295400"/>
                <a:gd name="connsiteX76" fmla="*/ 2081784 w 5114925"/>
                <a:gd name="connsiteY76" fmla="*/ 1284162 h 1295400"/>
                <a:gd name="connsiteX77" fmla="*/ 2092547 w 5114925"/>
                <a:gd name="connsiteY77" fmla="*/ 1294640 h 1295400"/>
                <a:gd name="connsiteX78" fmla="*/ 2103977 w 5114925"/>
                <a:gd name="connsiteY78" fmla="*/ 1284924 h 1295400"/>
                <a:gd name="connsiteX79" fmla="*/ 2192465 w 5114925"/>
                <a:gd name="connsiteY79" fmla="*/ 604744 h 1295400"/>
                <a:gd name="connsiteX80" fmla="*/ 2213705 w 5114925"/>
                <a:gd name="connsiteY80" fmla="*/ 677705 h 1295400"/>
                <a:gd name="connsiteX81" fmla="*/ 2224469 w 5114925"/>
                <a:gd name="connsiteY81" fmla="*/ 685802 h 1295400"/>
                <a:gd name="connsiteX82" fmla="*/ 2997899 w 5114925"/>
                <a:gd name="connsiteY82" fmla="*/ 685802 h 1295400"/>
                <a:gd name="connsiteX83" fmla="*/ 3008281 w 5114925"/>
                <a:gd name="connsiteY83" fmla="*/ 678848 h 1295400"/>
                <a:gd name="connsiteX84" fmla="*/ 3050096 w 5114925"/>
                <a:gd name="connsiteY84" fmla="*/ 575978 h 1295400"/>
                <a:gd name="connsiteX85" fmla="*/ 3088767 w 5114925"/>
                <a:gd name="connsiteY85" fmla="*/ 768574 h 1295400"/>
                <a:gd name="connsiteX86" fmla="*/ 3100197 w 5114925"/>
                <a:gd name="connsiteY86" fmla="*/ 777527 h 1295400"/>
                <a:gd name="connsiteX87" fmla="*/ 3110865 w 5114925"/>
                <a:gd name="connsiteY87" fmla="*/ 767621 h 1295400"/>
                <a:gd name="connsiteX88" fmla="*/ 3182112 w 5114925"/>
                <a:gd name="connsiteY88" fmla="*/ 143924 h 1295400"/>
                <a:gd name="connsiteX89" fmla="*/ 3256026 w 5114925"/>
                <a:gd name="connsiteY89" fmla="*/ 1284257 h 1295400"/>
                <a:gd name="connsiteX90" fmla="*/ 3266789 w 5114925"/>
                <a:gd name="connsiteY90" fmla="*/ 1294735 h 1295400"/>
                <a:gd name="connsiteX91" fmla="*/ 3278220 w 5114925"/>
                <a:gd name="connsiteY91" fmla="*/ 1285019 h 1295400"/>
                <a:gd name="connsiteX92" fmla="*/ 3366707 w 5114925"/>
                <a:gd name="connsiteY92" fmla="*/ 604839 h 1295400"/>
                <a:gd name="connsiteX93" fmla="*/ 3387852 w 5114925"/>
                <a:gd name="connsiteY93" fmla="*/ 677801 h 1295400"/>
                <a:gd name="connsiteX94" fmla="*/ 3398615 w 5114925"/>
                <a:gd name="connsiteY94" fmla="*/ 685897 h 1295400"/>
                <a:gd name="connsiteX95" fmla="*/ 4172045 w 5114925"/>
                <a:gd name="connsiteY95" fmla="*/ 685897 h 1295400"/>
                <a:gd name="connsiteX96" fmla="*/ 4182428 w 5114925"/>
                <a:gd name="connsiteY96" fmla="*/ 678944 h 1295400"/>
                <a:gd name="connsiteX97" fmla="*/ 4224242 w 5114925"/>
                <a:gd name="connsiteY97" fmla="*/ 576074 h 1295400"/>
                <a:gd name="connsiteX98" fmla="*/ 4262914 w 5114925"/>
                <a:gd name="connsiteY98" fmla="*/ 768669 h 1295400"/>
                <a:gd name="connsiteX99" fmla="*/ 4274344 w 5114925"/>
                <a:gd name="connsiteY99" fmla="*/ 777623 h 1295400"/>
                <a:gd name="connsiteX100" fmla="*/ 4285012 w 5114925"/>
                <a:gd name="connsiteY100" fmla="*/ 767717 h 1295400"/>
                <a:gd name="connsiteX101" fmla="*/ 4356259 w 5114925"/>
                <a:gd name="connsiteY101" fmla="*/ 144020 h 1295400"/>
                <a:gd name="connsiteX102" fmla="*/ 4430173 w 5114925"/>
                <a:gd name="connsiteY102" fmla="*/ 1284353 h 1295400"/>
                <a:gd name="connsiteX103" fmla="*/ 4440936 w 5114925"/>
                <a:gd name="connsiteY103" fmla="*/ 1294830 h 1295400"/>
                <a:gd name="connsiteX104" fmla="*/ 4441317 w 5114925"/>
                <a:gd name="connsiteY104" fmla="*/ 1294830 h 1295400"/>
                <a:gd name="connsiteX105" fmla="*/ 4452366 w 5114925"/>
                <a:gd name="connsiteY105" fmla="*/ 1285115 h 1295400"/>
                <a:gd name="connsiteX106" fmla="*/ 4540854 w 5114925"/>
                <a:gd name="connsiteY106" fmla="*/ 604934 h 1295400"/>
                <a:gd name="connsiteX107" fmla="*/ 4561999 w 5114925"/>
                <a:gd name="connsiteY107" fmla="*/ 677896 h 1295400"/>
                <a:gd name="connsiteX108" fmla="*/ 4572762 w 5114925"/>
                <a:gd name="connsiteY108" fmla="*/ 685992 h 1295400"/>
                <a:gd name="connsiteX109" fmla="*/ 5104924 w 5114925"/>
                <a:gd name="connsiteY109" fmla="*/ 685992 h 1295400"/>
                <a:gd name="connsiteX110" fmla="*/ 5116068 w 5114925"/>
                <a:gd name="connsiteY110" fmla="*/ 674848 h 1295400"/>
                <a:gd name="connsiteX111" fmla="*/ 5104733 w 5114925"/>
                <a:gd name="connsiteY111" fmla="*/ 663323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114925" h="1295400">
                  <a:moveTo>
                    <a:pt x="5104733" y="663323"/>
                  </a:moveTo>
                  <a:lnTo>
                    <a:pt x="4580954" y="663323"/>
                  </a:lnTo>
                  <a:lnTo>
                    <a:pt x="4547140" y="547118"/>
                  </a:lnTo>
                  <a:cubicBezTo>
                    <a:pt x="4545616" y="542069"/>
                    <a:pt x="4540854" y="538736"/>
                    <a:pt x="4535520" y="539117"/>
                  </a:cubicBezTo>
                  <a:cubicBezTo>
                    <a:pt x="4530281" y="539498"/>
                    <a:pt x="4525995" y="543593"/>
                    <a:pt x="4525328" y="548832"/>
                  </a:cubicBezTo>
                  <a:lnTo>
                    <a:pt x="4444746" y="1168148"/>
                  </a:lnTo>
                  <a:lnTo>
                    <a:pt x="4370261" y="17623"/>
                  </a:lnTo>
                  <a:cubicBezTo>
                    <a:pt x="4369880" y="11813"/>
                    <a:pt x="4365117" y="7336"/>
                    <a:pt x="4359402" y="7145"/>
                  </a:cubicBezTo>
                  <a:cubicBezTo>
                    <a:pt x="4353592" y="7050"/>
                    <a:pt x="4348639" y="11336"/>
                    <a:pt x="4347972" y="17051"/>
                  </a:cubicBezTo>
                  <a:lnTo>
                    <a:pt x="4270629" y="694279"/>
                  </a:lnTo>
                  <a:lnTo>
                    <a:pt x="4238625" y="535021"/>
                  </a:lnTo>
                  <a:cubicBezTo>
                    <a:pt x="4237673" y="530163"/>
                    <a:pt x="4233577" y="526544"/>
                    <a:pt x="4228719" y="526067"/>
                  </a:cubicBezTo>
                  <a:cubicBezTo>
                    <a:pt x="4223957" y="525686"/>
                    <a:pt x="4219194" y="528449"/>
                    <a:pt x="4217289" y="533021"/>
                  </a:cubicBezTo>
                  <a:lnTo>
                    <a:pt x="4164235" y="663323"/>
                  </a:lnTo>
                  <a:lnTo>
                    <a:pt x="3406807" y="663323"/>
                  </a:lnTo>
                  <a:lnTo>
                    <a:pt x="3372993" y="547118"/>
                  </a:lnTo>
                  <a:cubicBezTo>
                    <a:pt x="3371469" y="542069"/>
                    <a:pt x="3366707" y="538736"/>
                    <a:pt x="3361373" y="539117"/>
                  </a:cubicBezTo>
                  <a:cubicBezTo>
                    <a:pt x="3356134" y="539498"/>
                    <a:pt x="3351848" y="543593"/>
                    <a:pt x="3351181" y="548832"/>
                  </a:cubicBezTo>
                  <a:lnTo>
                    <a:pt x="3270599" y="1168148"/>
                  </a:lnTo>
                  <a:lnTo>
                    <a:pt x="3196114" y="17623"/>
                  </a:lnTo>
                  <a:cubicBezTo>
                    <a:pt x="3195733" y="11813"/>
                    <a:pt x="3190970" y="7336"/>
                    <a:pt x="3185255" y="7145"/>
                  </a:cubicBezTo>
                  <a:cubicBezTo>
                    <a:pt x="3179731" y="7050"/>
                    <a:pt x="3174492" y="11336"/>
                    <a:pt x="3173825" y="17051"/>
                  </a:cubicBezTo>
                  <a:lnTo>
                    <a:pt x="3096482" y="694279"/>
                  </a:lnTo>
                  <a:lnTo>
                    <a:pt x="3064478" y="535021"/>
                  </a:lnTo>
                  <a:cubicBezTo>
                    <a:pt x="3063526" y="530163"/>
                    <a:pt x="3059430" y="526544"/>
                    <a:pt x="3054572" y="526067"/>
                  </a:cubicBezTo>
                  <a:cubicBezTo>
                    <a:pt x="3049715" y="525686"/>
                    <a:pt x="3045047" y="528449"/>
                    <a:pt x="3043142" y="533021"/>
                  </a:cubicBezTo>
                  <a:lnTo>
                    <a:pt x="2990183" y="663323"/>
                  </a:lnTo>
                  <a:lnTo>
                    <a:pt x="2232755" y="663323"/>
                  </a:lnTo>
                  <a:lnTo>
                    <a:pt x="2198942" y="547118"/>
                  </a:lnTo>
                  <a:cubicBezTo>
                    <a:pt x="2197418" y="542069"/>
                    <a:pt x="2192655" y="538736"/>
                    <a:pt x="2187321" y="539117"/>
                  </a:cubicBezTo>
                  <a:cubicBezTo>
                    <a:pt x="2182082" y="539498"/>
                    <a:pt x="2177796" y="543593"/>
                    <a:pt x="2177129" y="548832"/>
                  </a:cubicBezTo>
                  <a:lnTo>
                    <a:pt x="2096548" y="1168148"/>
                  </a:lnTo>
                  <a:lnTo>
                    <a:pt x="2022062" y="17623"/>
                  </a:lnTo>
                  <a:cubicBezTo>
                    <a:pt x="2021681" y="11813"/>
                    <a:pt x="2016919" y="7336"/>
                    <a:pt x="2011204" y="7145"/>
                  </a:cubicBezTo>
                  <a:cubicBezTo>
                    <a:pt x="2005679" y="7050"/>
                    <a:pt x="2000441" y="11336"/>
                    <a:pt x="1999774" y="17051"/>
                  </a:cubicBezTo>
                  <a:lnTo>
                    <a:pt x="1922431" y="694279"/>
                  </a:lnTo>
                  <a:lnTo>
                    <a:pt x="1890427" y="535021"/>
                  </a:lnTo>
                  <a:cubicBezTo>
                    <a:pt x="1889474" y="530163"/>
                    <a:pt x="1885379" y="526544"/>
                    <a:pt x="1880521" y="526067"/>
                  </a:cubicBezTo>
                  <a:cubicBezTo>
                    <a:pt x="1875663" y="525686"/>
                    <a:pt x="1870996" y="528449"/>
                    <a:pt x="1869091" y="533021"/>
                  </a:cubicBezTo>
                  <a:lnTo>
                    <a:pt x="1816037" y="663323"/>
                  </a:lnTo>
                  <a:lnTo>
                    <a:pt x="1058704" y="663323"/>
                  </a:lnTo>
                  <a:lnTo>
                    <a:pt x="1024890" y="547118"/>
                  </a:lnTo>
                  <a:cubicBezTo>
                    <a:pt x="1023366" y="542069"/>
                    <a:pt x="1018604" y="538736"/>
                    <a:pt x="1013270" y="539117"/>
                  </a:cubicBezTo>
                  <a:cubicBezTo>
                    <a:pt x="1008031" y="539498"/>
                    <a:pt x="1003745" y="543593"/>
                    <a:pt x="1003078" y="548832"/>
                  </a:cubicBezTo>
                  <a:lnTo>
                    <a:pt x="922496" y="1168148"/>
                  </a:lnTo>
                  <a:lnTo>
                    <a:pt x="847915" y="17623"/>
                  </a:lnTo>
                  <a:cubicBezTo>
                    <a:pt x="847535" y="11813"/>
                    <a:pt x="842772" y="7336"/>
                    <a:pt x="837057" y="7145"/>
                  </a:cubicBezTo>
                  <a:cubicBezTo>
                    <a:pt x="831533" y="7050"/>
                    <a:pt x="826294" y="11336"/>
                    <a:pt x="825627" y="17051"/>
                  </a:cubicBezTo>
                  <a:lnTo>
                    <a:pt x="748284" y="694279"/>
                  </a:lnTo>
                  <a:lnTo>
                    <a:pt x="716280" y="535021"/>
                  </a:lnTo>
                  <a:cubicBezTo>
                    <a:pt x="715328" y="530163"/>
                    <a:pt x="711232" y="526544"/>
                    <a:pt x="706374" y="526067"/>
                  </a:cubicBezTo>
                  <a:cubicBezTo>
                    <a:pt x="701516" y="525686"/>
                    <a:pt x="696849" y="528449"/>
                    <a:pt x="694944" y="533021"/>
                  </a:cubicBezTo>
                  <a:lnTo>
                    <a:pt x="641985" y="663323"/>
                  </a:lnTo>
                  <a:lnTo>
                    <a:pt x="18288" y="663323"/>
                  </a:lnTo>
                  <a:cubicBezTo>
                    <a:pt x="12192" y="663323"/>
                    <a:pt x="7144" y="668371"/>
                    <a:pt x="7144" y="674467"/>
                  </a:cubicBezTo>
                  <a:cubicBezTo>
                    <a:pt x="7144" y="680658"/>
                    <a:pt x="12192" y="685611"/>
                    <a:pt x="18288" y="685611"/>
                  </a:cubicBezTo>
                  <a:lnTo>
                    <a:pt x="649510" y="685611"/>
                  </a:lnTo>
                  <a:cubicBezTo>
                    <a:pt x="654082" y="685611"/>
                    <a:pt x="658178" y="682849"/>
                    <a:pt x="659892" y="678658"/>
                  </a:cubicBezTo>
                  <a:lnTo>
                    <a:pt x="701707" y="575788"/>
                  </a:lnTo>
                  <a:lnTo>
                    <a:pt x="740378" y="768383"/>
                  </a:lnTo>
                  <a:cubicBezTo>
                    <a:pt x="741426" y="773813"/>
                    <a:pt x="746284" y="777623"/>
                    <a:pt x="751808" y="777337"/>
                  </a:cubicBezTo>
                  <a:cubicBezTo>
                    <a:pt x="757333" y="777146"/>
                    <a:pt x="761810" y="772860"/>
                    <a:pt x="762476" y="767431"/>
                  </a:cubicBezTo>
                  <a:lnTo>
                    <a:pt x="833723" y="143734"/>
                  </a:lnTo>
                  <a:lnTo>
                    <a:pt x="907637" y="1284067"/>
                  </a:lnTo>
                  <a:cubicBezTo>
                    <a:pt x="908018" y="1289782"/>
                    <a:pt x="912686" y="1294354"/>
                    <a:pt x="918401" y="1294544"/>
                  </a:cubicBezTo>
                  <a:cubicBezTo>
                    <a:pt x="923830" y="1294830"/>
                    <a:pt x="929069" y="1290544"/>
                    <a:pt x="929831" y="1284829"/>
                  </a:cubicBezTo>
                  <a:lnTo>
                    <a:pt x="1018318" y="604649"/>
                  </a:lnTo>
                  <a:lnTo>
                    <a:pt x="1039463" y="677610"/>
                  </a:lnTo>
                  <a:cubicBezTo>
                    <a:pt x="1040892" y="682373"/>
                    <a:pt x="1045274" y="685706"/>
                    <a:pt x="1050227" y="685706"/>
                  </a:cubicBezTo>
                  <a:lnTo>
                    <a:pt x="1823657" y="685706"/>
                  </a:lnTo>
                  <a:cubicBezTo>
                    <a:pt x="1828229" y="685706"/>
                    <a:pt x="1832324" y="682944"/>
                    <a:pt x="1834039" y="678753"/>
                  </a:cubicBezTo>
                  <a:lnTo>
                    <a:pt x="1875854" y="575883"/>
                  </a:lnTo>
                  <a:lnTo>
                    <a:pt x="1914525" y="768479"/>
                  </a:lnTo>
                  <a:cubicBezTo>
                    <a:pt x="1915573" y="773908"/>
                    <a:pt x="1920431" y="777718"/>
                    <a:pt x="1925955" y="777432"/>
                  </a:cubicBezTo>
                  <a:cubicBezTo>
                    <a:pt x="1931480" y="777242"/>
                    <a:pt x="1935956" y="772955"/>
                    <a:pt x="1936623" y="767526"/>
                  </a:cubicBezTo>
                  <a:lnTo>
                    <a:pt x="2007870" y="143829"/>
                  </a:lnTo>
                  <a:lnTo>
                    <a:pt x="2081784" y="1284162"/>
                  </a:lnTo>
                  <a:cubicBezTo>
                    <a:pt x="2082165" y="1289877"/>
                    <a:pt x="2086832" y="1294449"/>
                    <a:pt x="2092547" y="1294640"/>
                  </a:cubicBezTo>
                  <a:cubicBezTo>
                    <a:pt x="2098072" y="1294925"/>
                    <a:pt x="2103215" y="1290639"/>
                    <a:pt x="2103977" y="1284924"/>
                  </a:cubicBezTo>
                  <a:lnTo>
                    <a:pt x="2192465" y="604744"/>
                  </a:lnTo>
                  <a:lnTo>
                    <a:pt x="2213705" y="677705"/>
                  </a:lnTo>
                  <a:cubicBezTo>
                    <a:pt x="2215134" y="682468"/>
                    <a:pt x="2219516" y="685802"/>
                    <a:pt x="2224469" y="685802"/>
                  </a:cubicBezTo>
                  <a:lnTo>
                    <a:pt x="2997899" y="685802"/>
                  </a:lnTo>
                  <a:cubicBezTo>
                    <a:pt x="3002471" y="685802"/>
                    <a:pt x="3006566" y="683039"/>
                    <a:pt x="3008281" y="678848"/>
                  </a:cubicBezTo>
                  <a:lnTo>
                    <a:pt x="3050096" y="575978"/>
                  </a:lnTo>
                  <a:lnTo>
                    <a:pt x="3088767" y="768574"/>
                  </a:lnTo>
                  <a:cubicBezTo>
                    <a:pt x="3089815" y="774003"/>
                    <a:pt x="3094673" y="777813"/>
                    <a:pt x="3100197" y="777527"/>
                  </a:cubicBezTo>
                  <a:cubicBezTo>
                    <a:pt x="3105722" y="777337"/>
                    <a:pt x="3110198" y="773051"/>
                    <a:pt x="3110865" y="767621"/>
                  </a:cubicBezTo>
                  <a:lnTo>
                    <a:pt x="3182112" y="143924"/>
                  </a:lnTo>
                  <a:lnTo>
                    <a:pt x="3256026" y="1284257"/>
                  </a:lnTo>
                  <a:cubicBezTo>
                    <a:pt x="3256407" y="1289972"/>
                    <a:pt x="3261074" y="1294544"/>
                    <a:pt x="3266789" y="1294735"/>
                  </a:cubicBezTo>
                  <a:cubicBezTo>
                    <a:pt x="3272123" y="1295021"/>
                    <a:pt x="3277457" y="1290734"/>
                    <a:pt x="3278220" y="1285019"/>
                  </a:cubicBezTo>
                  <a:lnTo>
                    <a:pt x="3366707" y="604839"/>
                  </a:lnTo>
                  <a:lnTo>
                    <a:pt x="3387852" y="677801"/>
                  </a:lnTo>
                  <a:cubicBezTo>
                    <a:pt x="3389281" y="682563"/>
                    <a:pt x="3393662" y="685897"/>
                    <a:pt x="3398615" y="685897"/>
                  </a:cubicBezTo>
                  <a:lnTo>
                    <a:pt x="4172045" y="685897"/>
                  </a:lnTo>
                  <a:cubicBezTo>
                    <a:pt x="4176617" y="685897"/>
                    <a:pt x="4180713" y="683135"/>
                    <a:pt x="4182428" y="678944"/>
                  </a:cubicBezTo>
                  <a:lnTo>
                    <a:pt x="4224242" y="576074"/>
                  </a:lnTo>
                  <a:lnTo>
                    <a:pt x="4262914" y="768669"/>
                  </a:lnTo>
                  <a:cubicBezTo>
                    <a:pt x="4263962" y="774098"/>
                    <a:pt x="4268820" y="777908"/>
                    <a:pt x="4274344" y="777623"/>
                  </a:cubicBezTo>
                  <a:cubicBezTo>
                    <a:pt x="4279868" y="777432"/>
                    <a:pt x="4284345" y="773146"/>
                    <a:pt x="4285012" y="767717"/>
                  </a:cubicBezTo>
                  <a:lnTo>
                    <a:pt x="4356259" y="144020"/>
                  </a:lnTo>
                  <a:lnTo>
                    <a:pt x="4430173" y="1284353"/>
                  </a:lnTo>
                  <a:cubicBezTo>
                    <a:pt x="4430554" y="1290068"/>
                    <a:pt x="4435221" y="1294640"/>
                    <a:pt x="4440936" y="1294830"/>
                  </a:cubicBezTo>
                  <a:cubicBezTo>
                    <a:pt x="4441031" y="1294830"/>
                    <a:pt x="4441222" y="1294830"/>
                    <a:pt x="4441317" y="1294830"/>
                  </a:cubicBezTo>
                  <a:cubicBezTo>
                    <a:pt x="4446937" y="1294830"/>
                    <a:pt x="4451699" y="1290639"/>
                    <a:pt x="4452366" y="1285115"/>
                  </a:cubicBezTo>
                  <a:lnTo>
                    <a:pt x="4540854" y="604934"/>
                  </a:lnTo>
                  <a:lnTo>
                    <a:pt x="4561999" y="677896"/>
                  </a:lnTo>
                  <a:cubicBezTo>
                    <a:pt x="4563428" y="682658"/>
                    <a:pt x="4567809" y="685992"/>
                    <a:pt x="4572762" y="685992"/>
                  </a:cubicBezTo>
                  <a:lnTo>
                    <a:pt x="5104924" y="685992"/>
                  </a:lnTo>
                  <a:cubicBezTo>
                    <a:pt x="5111115" y="685992"/>
                    <a:pt x="5116068" y="680944"/>
                    <a:pt x="5116068" y="674848"/>
                  </a:cubicBezTo>
                  <a:cubicBezTo>
                    <a:pt x="5115973" y="668371"/>
                    <a:pt x="5110925" y="663323"/>
                    <a:pt x="5104733" y="663323"/>
                  </a:cubicBezTo>
                  <a:close/>
                </a:path>
              </a:pathLst>
            </a:custGeom>
            <a:solidFill>
              <a:schemeClr val="bg2">
                <a:alpha val="16000"/>
              </a:schemeClr>
            </a:solidFill>
            <a:ln w="9525" cap="flat">
              <a:noFill/>
              <a:prstDash val="solid"/>
              <a:miter/>
            </a:ln>
          </p:spPr>
          <p:txBody>
            <a:bodyPr rtlCol="0" anchor="ctr"/>
            <a:lstStyle/>
            <a:p>
              <a:endParaRPr lang="en-US" sz="14800" dirty="0"/>
            </a:p>
          </p:txBody>
        </p:sp>
        <p:grpSp>
          <p:nvGrpSpPr>
            <p:cNvPr id="43" name="Group 42">
              <a:extLst>
                <a:ext uri="{FF2B5EF4-FFF2-40B4-BE49-F238E27FC236}">
                  <a16:creationId xmlns:a16="http://schemas.microsoft.com/office/drawing/2014/main" id="{2F50E6C4-CAF5-A6F1-A1A1-75C2200ADC55}"/>
                </a:ext>
              </a:extLst>
            </p:cNvPr>
            <p:cNvGrpSpPr/>
            <p:nvPr/>
          </p:nvGrpSpPr>
          <p:grpSpPr>
            <a:xfrm>
              <a:off x="2447226" y="5519807"/>
              <a:ext cx="289064" cy="266812"/>
              <a:chOff x="10917143" y="-1"/>
              <a:chExt cx="7428346" cy="6856509"/>
            </a:xfrm>
          </p:grpSpPr>
          <p:sp>
            <p:nvSpPr>
              <p:cNvPr id="44" name="Heart 43">
                <a:extLst>
                  <a:ext uri="{FF2B5EF4-FFF2-40B4-BE49-F238E27FC236}">
                    <a16:creationId xmlns:a16="http://schemas.microsoft.com/office/drawing/2014/main" id="{6E3F4356-9BF9-C1EA-F025-5FBA3CC447C3}"/>
                  </a:ext>
                </a:extLst>
              </p:cNvPr>
              <p:cNvSpPr/>
              <p:nvPr/>
            </p:nvSpPr>
            <p:spPr>
              <a:xfrm>
                <a:off x="10917143" y="-1"/>
                <a:ext cx="7428346" cy="6856509"/>
              </a:xfrm>
              <a:prstGeom prst="heart">
                <a:avLst/>
              </a:prstGeom>
              <a:solidFill>
                <a:schemeClr val="accent1"/>
              </a:solidFill>
              <a:ln w="4262" cap="flat">
                <a:noFill/>
                <a:prstDash val="solid"/>
                <a:miter/>
              </a:ln>
            </p:spPr>
            <p:txBody>
              <a:bodyPr rtlCol="0" anchor="ctr"/>
              <a:lstStyle/>
              <a:p>
                <a:endParaRPr lang="en-US" sz="14800" dirty="0"/>
              </a:p>
            </p:txBody>
          </p:sp>
          <p:sp>
            <p:nvSpPr>
              <p:cNvPr id="45" name="Freeform: Shape 44">
                <a:extLst>
                  <a:ext uri="{FF2B5EF4-FFF2-40B4-BE49-F238E27FC236}">
                    <a16:creationId xmlns:a16="http://schemas.microsoft.com/office/drawing/2014/main" id="{4569E674-802E-108C-38E9-BB8D75C677F5}"/>
                  </a:ext>
                </a:extLst>
              </p:cNvPr>
              <p:cNvSpPr/>
              <p:nvPr/>
            </p:nvSpPr>
            <p:spPr>
              <a:xfrm rot="1193289">
                <a:off x="11282663" y="431755"/>
                <a:ext cx="730353" cy="1720224"/>
              </a:xfrm>
              <a:custGeom>
                <a:avLst/>
                <a:gdLst>
                  <a:gd name="connsiteX0" fmla="*/ 203120 w 1113794"/>
                  <a:gd name="connsiteY0" fmla="*/ 310119 h 1199672"/>
                  <a:gd name="connsiteX1" fmla="*/ 126783 w 1113794"/>
                  <a:gd name="connsiteY1" fmla="*/ 1124981 h 1199672"/>
                  <a:gd name="connsiteX2" fmla="*/ 910615 w 1113794"/>
                  <a:gd name="connsiteY2" fmla="*/ 889660 h 1199672"/>
                  <a:gd name="connsiteX3" fmla="*/ 986953 w 1113794"/>
                  <a:gd name="connsiteY3" fmla="*/ 74756 h 1199672"/>
                  <a:gd name="connsiteX4" fmla="*/ 203120 w 1113794"/>
                  <a:gd name="connsiteY4" fmla="*/ 310119 h 1199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794" h="1199672">
                    <a:moveTo>
                      <a:pt x="203120" y="310119"/>
                    </a:moveTo>
                    <a:cubicBezTo>
                      <a:pt x="-34374" y="600124"/>
                      <a:pt x="-68557" y="964932"/>
                      <a:pt x="126783" y="1124981"/>
                    </a:cubicBezTo>
                    <a:cubicBezTo>
                      <a:pt x="322166" y="1284901"/>
                      <a:pt x="673121" y="1179580"/>
                      <a:pt x="910615" y="889660"/>
                    </a:cubicBezTo>
                    <a:cubicBezTo>
                      <a:pt x="1148237" y="599527"/>
                      <a:pt x="1182335" y="234847"/>
                      <a:pt x="986953" y="74756"/>
                    </a:cubicBezTo>
                    <a:cubicBezTo>
                      <a:pt x="791613" y="-85292"/>
                      <a:pt x="440699" y="20114"/>
                      <a:pt x="203120" y="310119"/>
                    </a:cubicBezTo>
                    <a:close/>
                  </a:path>
                </a:pathLst>
              </a:custGeom>
              <a:solidFill>
                <a:schemeClr val="accent1">
                  <a:lumMod val="20000"/>
                  <a:lumOff val="80000"/>
                  <a:alpha val="33000"/>
                </a:schemeClr>
              </a:solidFill>
              <a:ln w="4262" cap="flat">
                <a:noFill/>
                <a:prstDash val="solid"/>
                <a:miter/>
              </a:ln>
            </p:spPr>
            <p:txBody>
              <a:bodyPr rtlCol="0" anchor="ctr"/>
              <a:lstStyle/>
              <a:p>
                <a:endParaRPr lang="en-US" sz="14800" dirty="0"/>
              </a:p>
            </p:txBody>
          </p:sp>
        </p:grpSp>
      </p:grpSp>
      <p:sp>
        <p:nvSpPr>
          <p:cNvPr id="46" name="Oval 45">
            <a:extLst>
              <a:ext uri="{FF2B5EF4-FFF2-40B4-BE49-F238E27FC236}">
                <a16:creationId xmlns:a16="http://schemas.microsoft.com/office/drawing/2014/main" id="{0B8D14DE-AF70-B250-9ACC-EE0E8E3BF666}"/>
              </a:ext>
            </a:extLst>
          </p:cNvPr>
          <p:cNvSpPr/>
          <p:nvPr userDrawn="1"/>
        </p:nvSpPr>
        <p:spPr>
          <a:xfrm>
            <a:off x="6530538" y="10275626"/>
            <a:ext cx="8712136" cy="8712136"/>
          </a:xfrm>
          <a:prstGeom prst="ellipse">
            <a:avLst/>
          </a:prstGeom>
          <a:gradFill>
            <a:gsLst>
              <a:gs pos="7000">
                <a:schemeClr val="accent2"/>
              </a:gs>
              <a:gs pos="100000">
                <a:schemeClr val="accent2">
                  <a:lumMod val="40000"/>
                  <a:lumOff val="60000"/>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800"/>
          </a:p>
        </p:txBody>
      </p:sp>
      <p:sp>
        <p:nvSpPr>
          <p:cNvPr id="47" name="Oval 46">
            <a:extLst>
              <a:ext uri="{FF2B5EF4-FFF2-40B4-BE49-F238E27FC236}">
                <a16:creationId xmlns:a16="http://schemas.microsoft.com/office/drawing/2014/main" id="{AF042CCF-0A48-D2B7-68C5-3B7B4BF57F21}"/>
              </a:ext>
            </a:extLst>
          </p:cNvPr>
          <p:cNvSpPr/>
          <p:nvPr userDrawn="1"/>
        </p:nvSpPr>
        <p:spPr>
          <a:xfrm>
            <a:off x="19251040" y="-4684408"/>
            <a:ext cx="8712136" cy="8712136"/>
          </a:xfrm>
          <a:prstGeom prst="ellipse">
            <a:avLst/>
          </a:prstGeom>
          <a:gradFill>
            <a:gsLst>
              <a:gs pos="7000">
                <a:schemeClr val="accent2"/>
              </a:gs>
              <a:gs pos="100000">
                <a:schemeClr val="accent2">
                  <a:lumMod val="40000"/>
                  <a:lumOff val="60000"/>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800"/>
          </a:p>
        </p:txBody>
      </p:sp>
      <p:sp>
        <p:nvSpPr>
          <p:cNvPr id="48" name="Oval 47">
            <a:extLst>
              <a:ext uri="{FF2B5EF4-FFF2-40B4-BE49-F238E27FC236}">
                <a16:creationId xmlns:a16="http://schemas.microsoft.com/office/drawing/2014/main" id="{E40887A6-38E7-C5B5-618F-8F0B7985149D}"/>
              </a:ext>
            </a:extLst>
          </p:cNvPr>
          <p:cNvSpPr/>
          <p:nvPr userDrawn="1"/>
        </p:nvSpPr>
        <p:spPr>
          <a:xfrm>
            <a:off x="-2742318" y="-5471428"/>
            <a:ext cx="8712136" cy="8712136"/>
          </a:xfrm>
          <a:prstGeom prst="ellipse">
            <a:avLst/>
          </a:prstGeom>
          <a:gradFill>
            <a:gsLst>
              <a:gs pos="7000">
                <a:schemeClr val="accent1"/>
              </a:gs>
              <a:gs pos="100000">
                <a:schemeClr val="accent1">
                  <a:lumMod val="40000"/>
                  <a:lumOff val="60000"/>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800"/>
          </a:p>
        </p:txBody>
      </p:sp>
      <p:grpSp>
        <p:nvGrpSpPr>
          <p:cNvPr id="50" name="Group 49">
            <a:extLst>
              <a:ext uri="{FF2B5EF4-FFF2-40B4-BE49-F238E27FC236}">
                <a16:creationId xmlns:a16="http://schemas.microsoft.com/office/drawing/2014/main" id="{65339879-E546-3050-F2DF-787B9EAD2630}"/>
              </a:ext>
            </a:extLst>
          </p:cNvPr>
          <p:cNvGrpSpPr/>
          <p:nvPr userDrawn="1"/>
        </p:nvGrpSpPr>
        <p:grpSpPr>
          <a:xfrm>
            <a:off x="5109872" y="537587"/>
            <a:ext cx="19132612" cy="13099290"/>
            <a:chOff x="2554936" y="268793"/>
            <a:chExt cx="9566306" cy="6549645"/>
          </a:xfrm>
        </p:grpSpPr>
        <p:sp>
          <p:nvSpPr>
            <p:cNvPr id="51" name="Plus Sign 50">
              <a:extLst>
                <a:ext uri="{FF2B5EF4-FFF2-40B4-BE49-F238E27FC236}">
                  <a16:creationId xmlns:a16="http://schemas.microsoft.com/office/drawing/2014/main" id="{F7A0AC28-5299-2721-14A5-B9FE944E8CA5}"/>
                </a:ext>
              </a:extLst>
            </p:cNvPr>
            <p:cNvSpPr/>
            <p:nvPr/>
          </p:nvSpPr>
          <p:spPr>
            <a:xfrm>
              <a:off x="3706932" y="4672436"/>
              <a:ext cx="924025" cy="924023"/>
            </a:xfrm>
            <a:prstGeom prst="mathPlus">
              <a:avLst/>
            </a:prstGeom>
            <a:gradFill>
              <a:gsLst>
                <a:gs pos="0">
                  <a:schemeClr val="accent1">
                    <a:lumMod val="20000"/>
                    <a:lumOff val="80000"/>
                    <a:alpha val="10000"/>
                  </a:schemeClr>
                </a:gs>
                <a:gs pos="100000">
                  <a:schemeClr val="accent2">
                    <a:alpha val="9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Plus Sign 51">
              <a:extLst>
                <a:ext uri="{FF2B5EF4-FFF2-40B4-BE49-F238E27FC236}">
                  <a16:creationId xmlns:a16="http://schemas.microsoft.com/office/drawing/2014/main" id="{7B30E8C1-DA9F-5659-E337-79F89B73F349}"/>
                </a:ext>
              </a:extLst>
            </p:cNvPr>
            <p:cNvSpPr/>
            <p:nvPr/>
          </p:nvSpPr>
          <p:spPr>
            <a:xfrm>
              <a:off x="5215422" y="1937969"/>
              <a:ext cx="1261502" cy="1261501"/>
            </a:xfrm>
            <a:prstGeom prst="mathPlus">
              <a:avLst/>
            </a:prstGeom>
            <a:gradFill>
              <a:gsLst>
                <a:gs pos="0">
                  <a:schemeClr val="accent1">
                    <a:lumMod val="20000"/>
                    <a:lumOff val="80000"/>
                    <a:alpha val="10000"/>
                  </a:schemeClr>
                </a:gs>
                <a:gs pos="100000">
                  <a:schemeClr val="accent2">
                    <a:alpha val="9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Plus Sign 52">
              <a:extLst>
                <a:ext uri="{FF2B5EF4-FFF2-40B4-BE49-F238E27FC236}">
                  <a16:creationId xmlns:a16="http://schemas.microsoft.com/office/drawing/2014/main" id="{EDCE9239-121F-8427-84E1-C3D74F81A4D8}"/>
                </a:ext>
              </a:extLst>
            </p:cNvPr>
            <p:cNvSpPr/>
            <p:nvPr/>
          </p:nvSpPr>
          <p:spPr>
            <a:xfrm>
              <a:off x="10698554" y="268793"/>
              <a:ext cx="1422688" cy="1422687"/>
            </a:xfrm>
            <a:prstGeom prst="mathPlus">
              <a:avLst/>
            </a:prstGeom>
            <a:gradFill>
              <a:gsLst>
                <a:gs pos="0">
                  <a:schemeClr val="accent1">
                    <a:lumMod val="20000"/>
                    <a:lumOff val="80000"/>
                    <a:alpha val="10000"/>
                  </a:schemeClr>
                </a:gs>
                <a:gs pos="100000">
                  <a:schemeClr val="accent2">
                    <a:alpha val="9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Plus Sign 53">
              <a:extLst>
                <a:ext uri="{FF2B5EF4-FFF2-40B4-BE49-F238E27FC236}">
                  <a16:creationId xmlns:a16="http://schemas.microsoft.com/office/drawing/2014/main" id="{EF05CFD7-F061-79E7-BD88-F26167BA8789}"/>
                </a:ext>
              </a:extLst>
            </p:cNvPr>
            <p:cNvSpPr/>
            <p:nvPr/>
          </p:nvSpPr>
          <p:spPr>
            <a:xfrm>
              <a:off x="2554936" y="313592"/>
              <a:ext cx="954329" cy="954327"/>
            </a:xfrm>
            <a:prstGeom prst="mathPlus">
              <a:avLst/>
            </a:prstGeom>
            <a:gradFill>
              <a:gsLst>
                <a:gs pos="0">
                  <a:schemeClr val="accent1">
                    <a:lumMod val="20000"/>
                    <a:lumOff val="80000"/>
                    <a:alpha val="10000"/>
                  </a:schemeClr>
                </a:gs>
                <a:gs pos="100000">
                  <a:schemeClr val="accent2">
                    <a:alpha val="9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Plus Sign 54">
              <a:extLst>
                <a:ext uri="{FF2B5EF4-FFF2-40B4-BE49-F238E27FC236}">
                  <a16:creationId xmlns:a16="http://schemas.microsoft.com/office/drawing/2014/main" id="{33B8D40E-2F0F-C8C6-CBCB-508E8A858E88}"/>
                </a:ext>
              </a:extLst>
            </p:cNvPr>
            <p:cNvSpPr/>
            <p:nvPr/>
          </p:nvSpPr>
          <p:spPr>
            <a:xfrm>
              <a:off x="7072286" y="5894415"/>
              <a:ext cx="924025" cy="924023"/>
            </a:xfrm>
            <a:prstGeom prst="mathPlus">
              <a:avLst/>
            </a:prstGeom>
            <a:gradFill>
              <a:gsLst>
                <a:gs pos="0">
                  <a:schemeClr val="accent1">
                    <a:lumMod val="20000"/>
                    <a:lumOff val="80000"/>
                    <a:alpha val="10000"/>
                  </a:schemeClr>
                </a:gs>
                <a:gs pos="100000">
                  <a:schemeClr val="accent2">
                    <a:alpha val="9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21273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F80A6-6A7F-DA77-D03C-4A65641C65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F7276-DC5D-9432-78F1-C324B2876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B46636-659B-AC83-5671-478F2416AABA}"/>
              </a:ext>
            </a:extLst>
          </p:cNvPr>
          <p:cNvSpPr>
            <a:spLocks noGrp="1"/>
          </p:cNvSpPr>
          <p:nvPr>
            <p:ph type="dt" sz="half" idx="10"/>
          </p:nvPr>
        </p:nvSpPr>
        <p:spPr/>
        <p:txBody>
          <a:bodyPr/>
          <a:lstStyle/>
          <a:p>
            <a:fld id="{A2CC9D2F-4C26-40C4-8160-7BA6FD0EC772}" type="datetime1">
              <a:rPr lang="en-US" smtClean="0"/>
              <a:t>7/21/24</a:t>
            </a:fld>
            <a:endParaRPr lang="en-US"/>
          </a:p>
        </p:txBody>
      </p:sp>
      <p:sp>
        <p:nvSpPr>
          <p:cNvPr id="5" name="Footer Placeholder 4">
            <a:extLst>
              <a:ext uri="{FF2B5EF4-FFF2-40B4-BE49-F238E27FC236}">
                <a16:creationId xmlns:a16="http://schemas.microsoft.com/office/drawing/2014/main" id="{4E705FF8-FCE2-14AB-80DC-F49500E187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8D1EB-BD8D-56B7-D3AB-235FEB8CC555}"/>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1890853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FC2F3-DFA0-E0DE-FBBA-2EF32163877D}"/>
              </a:ext>
            </a:extLst>
          </p:cNvPr>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a:extLst>
              <a:ext uri="{FF2B5EF4-FFF2-40B4-BE49-F238E27FC236}">
                <a16:creationId xmlns:a16="http://schemas.microsoft.com/office/drawing/2014/main" id="{33B8A748-6F63-A0C0-829D-B45DA3830E39}"/>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ECCA26-1D47-129A-FBB8-F1AB5B5B1E41}"/>
              </a:ext>
            </a:extLst>
          </p:cNvPr>
          <p:cNvSpPr>
            <a:spLocks noGrp="1"/>
          </p:cNvSpPr>
          <p:nvPr>
            <p:ph type="dt" sz="half" idx="10"/>
          </p:nvPr>
        </p:nvSpPr>
        <p:spPr/>
        <p:txBody>
          <a:bodyPr/>
          <a:lstStyle/>
          <a:p>
            <a:fld id="{CC497D32-8781-4787-A5F2-9EE57ED54759}" type="datetime1">
              <a:rPr lang="en-US" smtClean="0"/>
              <a:t>7/21/24</a:t>
            </a:fld>
            <a:endParaRPr lang="en-US"/>
          </a:p>
        </p:txBody>
      </p:sp>
      <p:sp>
        <p:nvSpPr>
          <p:cNvPr id="5" name="Footer Placeholder 4">
            <a:extLst>
              <a:ext uri="{FF2B5EF4-FFF2-40B4-BE49-F238E27FC236}">
                <a16:creationId xmlns:a16="http://schemas.microsoft.com/office/drawing/2014/main" id="{BBA5EA4B-DC47-F826-6705-14C2C2EE4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9F295-412B-A0E8-9EDE-3F9B8E343FF7}"/>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17735877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702D5-E290-C0EC-A613-731426B58DB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8523E4A-7BAF-DF33-1B0A-97B84ADC7D08}"/>
              </a:ext>
            </a:extLst>
          </p:cNvPr>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79C05A-9847-53CC-FD37-23A49EF87904}"/>
              </a:ext>
            </a:extLst>
          </p:cNvPr>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01178D-C2CE-0807-800F-5E4C2EAC98CB}"/>
              </a:ext>
            </a:extLst>
          </p:cNvPr>
          <p:cNvSpPr>
            <a:spLocks noGrp="1"/>
          </p:cNvSpPr>
          <p:nvPr>
            <p:ph type="dt" sz="half" idx="10"/>
          </p:nvPr>
        </p:nvSpPr>
        <p:spPr/>
        <p:txBody>
          <a:bodyPr/>
          <a:lstStyle/>
          <a:p>
            <a:fld id="{63351BCC-8EF5-45C0-B3F7-3FC08494B5A2}" type="datetime1">
              <a:rPr lang="en-US" smtClean="0"/>
              <a:t>7/21/24</a:t>
            </a:fld>
            <a:endParaRPr lang="en-US"/>
          </a:p>
        </p:txBody>
      </p:sp>
      <p:sp>
        <p:nvSpPr>
          <p:cNvPr id="6" name="Footer Placeholder 5">
            <a:extLst>
              <a:ext uri="{FF2B5EF4-FFF2-40B4-BE49-F238E27FC236}">
                <a16:creationId xmlns:a16="http://schemas.microsoft.com/office/drawing/2014/main" id="{CC4CDE7F-3F47-C935-6D41-922E903696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75EC64-C001-9B40-D72A-5344EDCE7F51}"/>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36330712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1AC3-C774-3FCE-D843-21AD976C81FA}"/>
              </a:ext>
            </a:extLst>
          </p:cNvPr>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F3AF9F-BC38-1CAC-96F7-4E29A80A4BDC}"/>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3176321A-2AF5-FD35-B06A-6F74F49CB9A4}"/>
              </a:ext>
            </a:extLst>
          </p:cNvPr>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73A60B-2194-A0BC-AE12-C3461F76059C}"/>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a:extLst>
              <a:ext uri="{FF2B5EF4-FFF2-40B4-BE49-F238E27FC236}">
                <a16:creationId xmlns:a16="http://schemas.microsoft.com/office/drawing/2014/main" id="{040FA101-776A-55A2-ACA2-C9A8DDA6C91B}"/>
              </a:ext>
            </a:extLst>
          </p:cNvPr>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EA49FE-BBC0-8A7A-6CF6-F394D0A1135F}"/>
              </a:ext>
            </a:extLst>
          </p:cNvPr>
          <p:cNvSpPr>
            <a:spLocks noGrp="1"/>
          </p:cNvSpPr>
          <p:nvPr>
            <p:ph type="dt" sz="half" idx="10"/>
          </p:nvPr>
        </p:nvSpPr>
        <p:spPr/>
        <p:txBody>
          <a:bodyPr/>
          <a:lstStyle/>
          <a:p>
            <a:fld id="{8FDF3075-6BD4-4939-9F86-A3792BF76DCE}" type="datetime1">
              <a:rPr lang="en-US" smtClean="0"/>
              <a:t>7/21/24</a:t>
            </a:fld>
            <a:endParaRPr lang="en-US"/>
          </a:p>
        </p:txBody>
      </p:sp>
      <p:sp>
        <p:nvSpPr>
          <p:cNvPr id="8" name="Footer Placeholder 7">
            <a:extLst>
              <a:ext uri="{FF2B5EF4-FFF2-40B4-BE49-F238E27FC236}">
                <a16:creationId xmlns:a16="http://schemas.microsoft.com/office/drawing/2014/main" id="{C3712791-D31A-A626-FF8E-F04766FBB7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4AC8B2-9296-DC47-5414-004F4A7C6B4A}"/>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30954418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B7-D239-FD11-4FF6-060F8851454F}"/>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1C94A423-D6EF-7AFC-66F4-AB3896CE1D49}"/>
              </a:ext>
            </a:extLst>
          </p:cNvPr>
          <p:cNvSpPr>
            <a:spLocks noGrp="1"/>
          </p:cNvSpPr>
          <p:nvPr>
            <p:ph type="dt" sz="half" idx="10"/>
          </p:nvPr>
        </p:nvSpPr>
        <p:spPr/>
        <p:txBody>
          <a:bodyPr/>
          <a:lstStyle/>
          <a:p>
            <a:fld id="{18A33665-E559-43BD-A897-9F8805910887}" type="datetime1">
              <a:rPr lang="en-US" smtClean="0"/>
              <a:t>7/21/24</a:t>
            </a:fld>
            <a:endParaRPr lang="en-US"/>
          </a:p>
        </p:txBody>
      </p:sp>
      <p:sp>
        <p:nvSpPr>
          <p:cNvPr id="4" name="Footer Placeholder 3">
            <a:extLst>
              <a:ext uri="{FF2B5EF4-FFF2-40B4-BE49-F238E27FC236}">
                <a16:creationId xmlns:a16="http://schemas.microsoft.com/office/drawing/2014/main" id="{6D53BAF5-1C1B-7CBB-47D4-3D54D5456D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B1606D-167E-8266-EBDF-F16F955F3F53}"/>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33045519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B7-D239-FD11-4FF6-060F8851454F}"/>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1C94A423-D6EF-7AFC-66F4-AB3896CE1D49}"/>
              </a:ext>
            </a:extLst>
          </p:cNvPr>
          <p:cNvSpPr>
            <a:spLocks noGrp="1"/>
          </p:cNvSpPr>
          <p:nvPr>
            <p:ph type="dt" sz="half" idx="10"/>
          </p:nvPr>
        </p:nvSpPr>
        <p:spPr/>
        <p:txBody>
          <a:bodyPr/>
          <a:lstStyle/>
          <a:p>
            <a:fld id="{920C7CB8-A281-49EB-A1AB-5EFA286A3C62}" type="datetime1">
              <a:rPr lang="en-US" smtClean="0"/>
              <a:t>7/21/24</a:t>
            </a:fld>
            <a:endParaRPr lang="en-US"/>
          </a:p>
        </p:txBody>
      </p:sp>
      <p:sp>
        <p:nvSpPr>
          <p:cNvPr id="4" name="Footer Placeholder 3">
            <a:extLst>
              <a:ext uri="{FF2B5EF4-FFF2-40B4-BE49-F238E27FC236}">
                <a16:creationId xmlns:a16="http://schemas.microsoft.com/office/drawing/2014/main" id="{6D53BAF5-1C1B-7CBB-47D4-3D54D5456D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B1606D-167E-8266-EBDF-F16F955F3F53}"/>
              </a:ext>
            </a:extLst>
          </p:cNvPr>
          <p:cNvSpPr>
            <a:spLocks noGrp="1"/>
          </p:cNvSpPr>
          <p:nvPr>
            <p:ph type="sldNum" sz="quarter" idx="12"/>
          </p:nvPr>
        </p:nvSpPr>
        <p:spPr/>
        <p:txBody>
          <a:bodyPr/>
          <a:lstStyle/>
          <a:p>
            <a:fld id="{D0682CA1-2094-4681-91D6-3D028BA91865}" type="slidenum">
              <a:rPr lang="en-US" smtClean="0"/>
              <a:t>‹#›</a:t>
            </a:fld>
            <a:endParaRPr lang="en-US"/>
          </a:p>
        </p:txBody>
      </p:sp>
      <p:sp>
        <p:nvSpPr>
          <p:cNvPr id="7" name="Text Placeholder 6">
            <a:extLst>
              <a:ext uri="{FF2B5EF4-FFF2-40B4-BE49-F238E27FC236}">
                <a16:creationId xmlns:a16="http://schemas.microsoft.com/office/drawing/2014/main" id="{4406BD8D-AFD5-46DA-81AF-D396A1B7E7AD}"/>
              </a:ext>
            </a:extLst>
          </p:cNvPr>
          <p:cNvSpPr>
            <a:spLocks noGrp="1"/>
          </p:cNvSpPr>
          <p:nvPr>
            <p:ph type="body" sz="quarter" idx="13"/>
          </p:nvPr>
        </p:nvSpPr>
        <p:spPr>
          <a:xfrm>
            <a:off x="371475" y="1576253"/>
            <a:ext cx="23641050" cy="461554"/>
          </a:xfrm>
        </p:spPr>
        <p:txBody>
          <a:bodyPr>
            <a:normAutofit/>
          </a:bodyPr>
          <a:lstStyle>
            <a:lvl1pPr marL="0" indent="0">
              <a:buFontTx/>
              <a:buNone/>
              <a:defRPr sz="1800">
                <a:solidFill>
                  <a:schemeClr val="tx2">
                    <a:lumMod val="65000"/>
                    <a:lumOff val="35000"/>
                  </a:schemeClr>
                </a:solidFill>
              </a:defRPr>
            </a:lvl1pPr>
          </a:lstStyle>
          <a:p>
            <a:pPr lvl="0"/>
            <a:r>
              <a:rPr lang="en-US" dirty="0"/>
              <a:t>Edit Master text styles</a:t>
            </a:r>
          </a:p>
        </p:txBody>
      </p:sp>
    </p:spTree>
    <p:extLst>
      <p:ext uri="{BB962C8B-B14F-4D97-AF65-F5344CB8AC3E}">
        <p14:creationId xmlns:p14="http://schemas.microsoft.com/office/powerpoint/2010/main" val="4733509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B7-D239-FD11-4FF6-060F8851454F}"/>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1C94A423-D6EF-7AFC-66F4-AB3896CE1D49}"/>
              </a:ext>
            </a:extLst>
          </p:cNvPr>
          <p:cNvSpPr>
            <a:spLocks noGrp="1"/>
          </p:cNvSpPr>
          <p:nvPr>
            <p:ph type="dt" sz="half" idx="10"/>
          </p:nvPr>
        </p:nvSpPr>
        <p:spPr/>
        <p:txBody>
          <a:bodyPr/>
          <a:lstStyle/>
          <a:p>
            <a:fld id="{920C7CB8-A281-49EB-A1AB-5EFA286A3C62}" type="datetime1">
              <a:rPr lang="en-US" smtClean="0"/>
              <a:t>7/21/24</a:t>
            </a:fld>
            <a:endParaRPr lang="en-US"/>
          </a:p>
        </p:txBody>
      </p:sp>
      <p:sp>
        <p:nvSpPr>
          <p:cNvPr id="4" name="Footer Placeholder 3">
            <a:extLst>
              <a:ext uri="{FF2B5EF4-FFF2-40B4-BE49-F238E27FC236}">
                <a16:creationId xmlns:a16="http://schemas.microsoft.com/office/drawing/2014/main" id="{6D53BAF5-1C1B-7CBB-47D4-3D54D5456D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B1606D-167E-8266-EBDF-F16F955F3F53}"/>
              </a:ext>
            </a:extLst>
          </p:cNvPr>
          <p:cNvSpPr>
            <a:spLocks noGrp="1"/>
          </p:cNvSpPr>
          <p:nvPr>
            <p:ph type="sldNum" sz="quarter" idx="12"/>
          </p:nvPr>
        </p:nvSpPr>
        <p:spPr/>
        <p:txBody>
          <a:bodyPr/>
          <a:lstStyle/>
          <a:p>
            <a:fld id="{D0682CA1-2094-4681-91D6-3D028BA91865}" type="slidenum">
              <a:rPr lang="en-US" smtClean="0"/>
              <a:t>‹#›</a:t>
            </a:fld>
            <a:endParaRPr lang="en-US"/>
          </a:p>
        </p:txBody>
      </p:sp>
      <p:sp>
        <p:nvSpPr>
          <p:cNvPr id="7" name="Text Placeholder 6">
            <a:extLst>
              <a:ext uri="{FF2B5EF4-FFF2-40B4-BE49-F238E27FC236}">
                <a16:creationId xmlns:a16="http://schemas.microsoft.com/office/drawing/2014/main" id="{4406BD8D-AFD5-46DA-81AF-D396A1B7E7AD}"/>
              </a:ext>
            </a:extLst>
          </p:cNvPr>
          <p:cNvSpPr>
            <a:spLocks noGrp="1"/>
          </p:cNvSpPr>
          <p:nvPr>
            <p:ph type="body" sz="quarter" idx="13"/>
          </p:nvPr>
        </p:nvSpPr>
        <p:spPr>
          <a:xfrm>
            <a:off x="371475" y="1576253"/>
            <a:ext cx="23641050" cy="461554"/>
          </a:xfrm>
        </p:spPr>
        <p:txBody>
          <a:bodyPr>
            <a:normAutofit/>
          </a:bodyPr>
          <a:lstStyle>
            <a:lvl1pPr marL="0" indent="0">
              <a:buFontTx/>
              <a:buNone/>
              <a:defRPr sz="1800">
                <a:solidFill>
                  <a:schemeClr val="tx2">
                    <a:lumMod val="65000"/>
                    <a:lumOff val="35000"/>
                  </a:schemeClr>
                </a:solidFill>
              </a:defRPr>
            </a:lvl1pPr>
          </a:lstStyle>
          <a:p>
            <a:pPr lvl="0"/>
            <a:r>
              <a:rPr lang="en-US" dirty="0"/>
              <a:t>Edit Master text styles</a:t>
            </a:r>
          </a:p>
        </p:txBody>
      </p:sp>
      <p:sp>
        <p:nvSpPr>
          <p:cNvPr id="10" name="Picture Placeholder 9">
            <a:extLst>
              <a:ext uri="{FF2B5EF4-FFF2-40B4-BE49-F238E27FC236}">
                <a16:creationId xmlns:a16="http://schemas.microsoft.com/office/drawing/2014/main" id="{E17392A5-1DE2-4D68-67A5-C0A9C80AFD84}"/>
              </a:ext>
            </a:extLst>
          </p:cNvPr>
          <p:cNvSpPr>
            <a:spLocks noGrp="1"/>
          </p:cNvSpPr>
          <p:nvPr>
            <p:ph type="pic" sz="quarter" idx="14"/>
          </p:nvPr>
        </p:nvSpPr>
        <p:spPr>
          <a:xfrm>
            <a:off x="7712204" y="2961248"/>
            <a:ext cx="5922908" cy="7793504"/>
          </a:xfrm>
          <a:custGeom>
            <a:avLst/>
            <a:gdLst>
              <a:gd name="connsiteX0" fmla="*/ 1013078 w 2961454"/>
              <a:gd name="connsiteY0" fmla="*/ 0 h 3896752"/>
              <a:gd name="connsiteX1" fmla="*/ 2961454 w 2961454"/>
              <a:gd name="connsiteY1" fmla="*/ 1948376 h 3896752"/>
              <a:gd name="connsiteX2" fmla="*/ 1013078 w 2961454"/>
              <a:gd name="connsiteY2" fmla="*/ 3896752 h 3896752"/>
              <a:gd name="connsiteX3" fmla="*/ 84366 w 2961454"/>
              <a:gd name="connsiteY3" fmla="*/ 3661593 h 3896752"/>
              <a:gd name="connsiteX4" fmla="*/ 0 w 2961454"/>
              <a:gd name="connsiteY4" fmla="*/ 3610340 h 3896752"/>
              <a:gd name="connsiteX5" fmla="*/ 0 w 2961454"/>
              <a:gd name="connsiteY5" fmla="*/ 286413 h 3896752"/>
              <a:gd name="connsiteX6" fmla="*/ 84366 w 2961454"/>
              <a:gd name="connsiteY6" fmla="*/ 235159 h 3896752"/>
              <a:gd name="connsiteX7" fmla="*/ 1013078 w 2961454"/>
              <a:gd name="connsiteY7" fmla="*/ 0 h 389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1454" h="3896752">
                <a:moveTo>
                  <a:pt x="1013078" y="0"/>
                </a:moveTo>
                <a:cubicBezTo>
                  <a:pt x="2089136" y="0"/>
                  <a:pt x="2961454" y="872318"/>
                  <a:pt x="2961454" y="1948376"/>
                </a:cubicBezTo>
                <a:cubicBezTo>
                  <a:pt x="2961454" y="3024434"/>
                  <a:pt x="2089136" y="3896752"/>
                  <a:pt x="1013078" y="3896752"/>
                </a:cubicBezTo>
                <a:cubicBezTo>
                  <a:pt x="676810" y="3896752"/>
                  <a:pt x="360438" y="3811565"/>
                  <a:pt x="84366" y="3661593"/>
                </a:cubicBezTo>
                <a:lnTo>
                  <a:pt x="0" y="3610340"/>
                </a:lnTo>
                <a:lnTo>
                  <a:pt x="0" y="286413"/>
                </a:lnTo>
                <a:lnTo>
                  <a:pt x="84366" y="235159"/>
                </a:lnTo>
                <a:cubicBezTo>
                  <a:pt x="360438" y="85187"/>
                  <a:pt x="676810" y="0"/>
                  <a:pt x="1013078" y="0"/>
                </a:cubicBezTo>
                <a:close/>
              </a:path>
            </a:pathLst>
          </a:custGeom>
        </p:spPr>
        <p:txBody>
          <a:bodyPr wrap="square">
            <a:noAutofit/>
          </a:bodyPr>
          <a:lstStyle/>
          <a:p>
            <a:endParaRPr lang="en-US"/>
          </a:p>
        </p:txBody>
      </p:sp>
    </p:spTree>
    <p:extLst>
      <p:ext uri="{BB962C8B-B14F-4D97-AF65-F5344CB8AC3E}">
        <p14:creationId xmlns:p14="http://schemas.microsoft.com/office/powerpoint/2010/main" val="351486547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3BA13B-EEC5-C3D2-6821-4FD5BBCEEF36}"/>
              </a:ext>
            </a:extLst>
          </p:cNvPr>
          <p:cNvSpPr>
            <a:spLocks noGrp="1"/>
          </p:cNvSpPr>
          <p:nvPr>
            <p:ph type="dt" sz="half" idx="10"/>
          </p:nvPr>
        </p:nvSpPr>
        <p:spPr/>
        <p:txBody>
          <a:bodyPr/>
          <a:lstStyle/>
          <a:p>
            <a:fld id="{AAE03598-4449-476D-9EB2-BA1D047E6A70}" type="datetime1">
              <a:rPr lang="en-US" smtClean="0"/>
              <a:t>7/21/24</a:t>
            </a:fld>
            <a:endParaRPr lang="en-US"/>
          </a:p>
        </p:txBody>
      </p:sp>
      <p:sp>
        <p:nvSpPr>
          <p:cNvPr id="3" name="Footer Placeholder 2">
            <a:extLst>
              <a:ext uri="{FF2B5EF4-FFF2-40B4-BE49-F238E27FC236}">
                <a16:creationId xmlns:a16="http://schemas.microsoft.com/office/drawing/2014/main" id="{F3D77797-5F03-2D16-B947-FE63A04A9C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0944E3-832C-8561-A2CB-8D69CC43E013}"/>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3449186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2C348-A1C2-36DD-D2B2-351ADE48D137}"/>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a:extLst>
              <a:ext uri="{FF2B5EF4-FFF2-40B4-BE49-F238E27FC236}">
                <a16:creationId xmlns:a16="http://schemas.microsoft.com/office/drawing/2014/main" id="{243A4FD2-3ECC-AEBE-3624-82070F2670C6}"/>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47F9B2-0C84-A5FA-F09B-4389A755C291}"/>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A3C08CFE-476B-0699-355E-42C6664FEF7E}"/>
              </a:ext>
            </a:extLst>
          </p:cNvPr>
          <p:cNvSpPr>
            <a:spLocks noGrp="1"/>
          </p:cNvSpPr>
          <p:nvPr>
            <p:ph type="dt" sz="half" idx="10"/>
          </p:nvPr>
        </p:nvSpPr>
        <p:spPr/>
        <p:txBody>
          <a:bodyPr/>
          <a:lstStyle/>
          <a:p>
            <a:fld id="{744DCEB4-6ACE-4AD4-9EC6-4DDCCE86B9B1}" type="datetime1">
              <a:rPr lang="en-US" smtClean="0"/>
              <a:t>7/21/24</a:t>
            </a:fld>
            <a:endParaRPr lang="en-US"/>
          </a:p>
        </p:txBody>
      </p:sp>
      <p:sp>
        <p:nvSpPr>
          <p:cNvPr id="6" name="Footer Placeholder 5">
            <a:extLst>
              <a:ext uri="{FF2B5EF4-FFF2-40B4-BE49-F238E27FC236}">
                <a16:creationId xmlns:a16="http://schemas.microsoft.com/office/drawing/2014/main" id="{81B5DCDB-B521-10E2-5269-2A113CA70C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CAC1E2-7D17-AE31-6B44-4FE155C9C320}"/>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138019125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6987-A4E8-2150-B3CF-5F19056BA189}"/>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a:extLst>
              <a:ext uri="{FF2B5EF4-FFF2-40B4-BE49-F238E27FC236}">
                <a16:creationId xmlns:a16="http://schemas.microsoft.com/office/drawing/2014/main" id="{34F34577-58DF-6CCD-EA8D-9D9944717CA9}"/>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a:extLst>
              <a:ext uri="{FF2B5EF4-FFF2-40B4-BE49-F238E27FC236}">
                <a16:creationId xmlns:a16="http://schemas.microsoft.com/office/drawing/2014/main" id="{5FDCD2AE-C450-D209-2918-B3CF9E78CBB9}"/>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4D93D222-53CA-71F8-38C6-E70BFFEC3B2C}"/>
              </a:ext>
            </a:extLst>
          </p:cNvPr>
          <p:cNvSpPr>
            <a:spLocks noGrp="1"/>
          </p:cNvSpPr>
          <p:nvPr>
            <p:ph type="dt" sz="half" idx="10"/>
          </p:nvPr>
        </p:nvSpPr>
        <p:spPr/>
        <p:txBody>
          <a:bodyPr/>
          <a:lstStyle/>
          <a:p>
            <a:fld id="{DF352E96-420A-4647-8E7F-8F0D56FD1E59}" type="datetime1">
              <a:rPr lang="en-US" smtClean="0"/>
              <a:t>7/21/24</a:t>
            </a:fld>
            <a:endParaRPr lang="en-US"/>
          </a:p>
        </p:txBody>
      </p:sp>
      <p:sp>
        <p:nvSpPr>
          <p:cNvPr id="6" name="Footer Placeholder 5">
            <a:extLst>
              <a:ext uri="{FF2B5EF4-FFF2-40B4-BE49-F238E27FC236}">
                <a16:creationId xmlns:a16="http://schemas.microsoft.com/office/drawing/2014/main" id="{9FF38B2E-B7FB-3707-8DEB-5F81BCC87C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A842D9-5A1B-DBB2-4C9E-2AFEF0A5FC87}"/>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42076914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FAC71-B735-BA9B-ED1B-D5B96DB563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9515CD-1070-4794-2B93-9B74526C13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1D538F-72F5-FB9F-2905-9765C8D3E935}"/>
              </a:ext>
            </a:extLst>
          </p:cNvPr>
          <p:cNvSpPr>
            <a:spLocks noGrp="1"/>
          </p:cNvSpPr>
          <p:nvPr>
            <p:ph type="dt" sz="half" idx="10"/>
          </p:nvPr>
        </p:nvSpPr>
        <p:spPr/>
        <p:txBody>
          <a:bodyPr/>
          <a:lstStyle/>
          <a:p>
            <a:fld id="{00A6A19D-6DDD-435B-89BF-6D7A0B49715A}" type="datetime1">
              <a:rPr lang="en-US" smtClean="0"/>
              <a:t>7/21/24</a:t>
            </a:fld>
            <a:endParaRPr lang="en-US"/>
          </a:p>
        </p:txBody>
      </p:sp>
      <p:sp>
        <p:nvSpPr>
          <p:cNvPr id="5" name="Footer Placeholder 4">
            <a:extLst>
              <a:ext uri="{FF2B5EF4-FFF2-40B4-BE49-F238E27FC236}">
                <a16:creationId xmlns:a16="http://schemas.microsoft.com/office/drawing/2014/main" id="{05B3DA4B-3A78-48E9-CEE9-7195A99CCA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4FA69D-5B43-3B8A-D603-64236BFDF55C}"/>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30122247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9B3426-78F2-13F4-72F0-038B4AE57147}"/>
              </a:ext>
            </a:extLst>
          </p:cNvPr>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B5E060-2731-CD75-0818-C725EF53DFA2}"/>
              </a:ext>
            </a:extLst>
          </p:cNvPr>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2861B-1402-2802-A960-32E7B0E75EEA}"/>
              </a:ext>
            </a:extLst>
          </p:cNvPr>
          <p:cNvSpPr>
            <a:spLocks noGrp="1"/>
          </p:cNvSpPr>
          <p:nvPr>
            <p:ph type="dt" sz="half" idx="10"/>
          </p:nvPr>
        </p:nvSpPr>
        <p:spPr/>
        <p:txBody>
          <a:bodyPr/>
          <a:lstStyle/>
          <a:p>
            <a:fld id="{1BEB3E5A-453A-4E48-BB79-FD0B84646A18}" type="datetime1">
              <a:rPr lang="en-US" smtClean="0"/>
              <a:t>7/21/24</a:t>
            </a:fld>
            <a:endParaRPr lang="en-US"/>
          </a:p>
        </p:txBody>
      </p:sp>
      <p:sp>
        <p:nvSpPr>
          <p:cNvPr id="5" name="Footer Placeholder 4">
            <a:extLst>
              <a:ext uri="{FF2B5EF4-FFF2-40B4-BE49-F238E27FC236}">
                <a16:creationId xmlns:a16="http://schemas.microsoft.com/office/drawing/2014/main" id="{4CFBFE44-58D0-B880-44CD-3F8043B41C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8814F2-598C-BAA4-F97E-BDF027C97834}"/>
              </a:ext>
            </a:extLst>
          </p:cNvPr>
          <p:cNvSpPr>
            <a:spLocks noGrp="1"/>
          </p:cNvSpPr>
          <p:nvPr>
            <p:ph type="sldNum" sz="quarter" idx="12"/>
          </p:nvPr>
        </p:nvSpPr>
        <p:spPr/>
        <p:txBody>
          <a:bodyPr/>
          <a:lstStyle/>
          <a:p>
            <a:fld id="{D0682CA1-2094-4681-91D6-3D028BA91865}" type="slidenum">
              <a:rPr lang="en-US" smtClean="0"/>
              <a:t>‹#›</a:t>
            </a:fld>
            <a:endParaRPr lang="en-US"/>
          </a:p>
        </p:txBody>
      </p:sp>
    </p:spTree>
    <p:extLst>
      <p:ext uri="{BB962C8B-B14F-4D97-AF65-F5344CB8AC3E}">
        <p14:creationId xmlns:p14="http://schemas.microsoft.com/office/powerpoint/2010/main" val="34580770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52348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54026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273078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39417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203550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8548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502112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594850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050977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034039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61443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3"/>
            <a:ext cx="20726400" cy="2940050"/>
          </a:xfrm>
        </p:spPr>
        <p:txBody>
          <a:bodyPr/>
          <a:lstStyle>
            <a:lvl1pPr algn="ctr">
              <a:defRPr/>
            </a:lvl1p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666981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1400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50"/>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4000">
                <a:solidFill>
                  <a:schemeClr val="tx1">
                    <a:tint val="7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673787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52377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1" y="3070226"/>
            <a:ext cx="10773834"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1" y="4349750"/>
            <a:ext cx="10773834"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6"/>
            <a:ext cx="10778066"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50"/>
            <a:ext cx="10778066"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417788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368484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5601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2" y="546100"/>
            <a:ext cx="8022168" cy="2324100"/>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4"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2" y="2870203"/>
            <a:ext cx="8022168"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626750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4" y="9601200"/>
            <a:ext cx="14630400" cy="1133476"/>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4" y="1225550"/>
            <a:ext cx="146304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p>
        </p:txBody>
      </p:sp>
      <p:sp>
        <p:nvSpPr>
          <p:cNvPr id="4" name="Text Placeholder 3"/>
          <p:cNvSpPr>
            <a:spLocks noGrp="1"/>
          </p:cNvSpPr>
          <p:nvPr>
            <p:ph type="body" sz="half" idx="2"/>
          </p:nvPr>
        </p:nvSpPr>
        <p:spPr>
          <a:xfrm>
            <a:off x="4779434" y="10734676"/>
            <a:ext cx="146304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54144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34030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9"/>
            <a:ext cx="5486400" cy="11703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9"/>
            <a:ext cx="160528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029641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C7F503-6BF0-40DF-9D84-1C6BBF04997A}" type="datetimeFigureOut">
              <a:rPr lang="en-IN" smtClean="0">
                <a:solidFill>
                  <a:prstClr val="black">
                    <a:tint val="75000"/>
                  </a:prstClr>
                </a:solidFill>
              </a:rPr>
              <a:pPr/>
              <a:t>03/08/24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79580359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pPr defTabSz="1828800" hangingPunct="1">
              <a:defRPr/>
            </a:pPr>
            <a:fld id="{1EC7F503-6BF0-40DF-9D84-1C6BBF04997A}" type="datetimeFigureOut">
              <a:rPr lang="en-IN" b="0" kern="1200" smtClean="0">
                <a:solidFill>
                  <a:prstClr val="black">
                    <a:tint val="75000"/>
                  </a:prstClr>
                </a:solidFill>
                <a:ea typeface="+mn-ea"/>
                <a:cs typeface="+mn-cs"/>
              </a:rPr>
              <a:pPr defTabSz="1828800" hangingPunct="1">
                <a:defRPr/>
              </a:pPr>
              <a:t>03/08/24</a:t>
            </a:fld>
            <a:endParaRPr lang="en-IN" b="0" kern="1200" dirty="0">
              <a:solidFill>
                <a:prstClr val="black">
                  <a:tint val="75000"/>
                </a:prstClr>
              </a:solidFill>
              <a:ea typeface="+mn-ea"/>
              <a:cs typeface="+mn-cs"/>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pPr defTabSz="1828800" hangingPunct="1">
              <a:defRPr/>
            </a:pPr>
            <a:endParaRPr lang="en-IN" b="0" kern="1200" dirty="0">
              <a:solidFill>
                <a:prstClr val="black">
                  <a:tint val="75000"/>
                </a:prstClr>
              </a:solidFill>
              <a:ea typeface="+mn-ea"/>
              <a:cs typeface="+mn-cs"/>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pPr defTabSz="1828800" hangingPunct="1">
              <a:defRPr/>
            </a:pPr>
            <a:fld id="{19B2B4AD-C900-488F-9005-78C923D58759}" type="slidenum">
              <a:rPr lang="en-IN" b="0" kern="1200" smtClean="0">
                <a:solidFill>
                  <a:prstClr val="black">
                    <a:tint val="75000"/>
                  </a:prstClr>
                </a:solidFill>
                <a:ea typeface="+mn-ea"/>
                <a:cs typeface="+mn-cs"/>
              </a:rPr>
              <a:pPr defTabSz="1828800" hangingPunct="1">
                <a:defRPr/>
              </a:pPr>
              <a:t>‹#›</a:t>
            </a:fld>
            <a:endParaRPr lang="en-IN" b="0" kern="1200" dirty="0">
              <a:solidFill>
                <a:prstClr val="black">
                  <a:tint val="75000"/>
                </a:prstClr>
              </a:solidFill>
              <a:ea typeface="+mn-ea"/>
              <a:cs typeface="+mn-cs"/>
            </a:endParaRPr>
          </a:p>
        </p:txBody>
      </p:sp>
    </p:spTree>
    <p:extLst>
      <p:ext uri="{BB962C8B-B14F-4D97-AF65-F5344CB8AC3E}">
        <p14:creationId xmlns:p14="http://schemas.microsoft.com/office/powerpoint/2010/main" val="247208170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C7F503-6BF0-40DF-9D84-1C6BBF04997A}" type="datetimeFigureOut">
              <a:rPr lang="en-IN" smtClean="0">
                <a:solidFill>
                  <a:prstClr val="black">
                    <a:tint val="75000"/>
                  </a:prstClr>
                </a:solidFill>
              </a:rPr>
              <a:pPr/>
              <a:t>03/08/24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5092313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4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C7F503-6BF0-40DF-9D84-1C6BBF04997A}" type="datetimeFigureOut">
              <a:rPr lang="en-IN" smtClean="0">
                <a:solidFill>
                  <a:prstClr val="black">
                    <a:tint val="75000"/>
                  </a:prstClr>
                </a:solidFill>
              </a:rPr>
              <a:pPr/>
              <a:t>03/08/24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31439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5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85CF15F5-DAAC-46DE-8C1D-134091824853}" type="datetime1">
              <a:rPr lang="en-US" smtClean="0">
                <a:solidFill>
                  <a:prstClr val="black">
                    <a:tint val="75000"/>
                  </a:prstClr>
                </a:solidFill>
              </a:rPr>
              <a:t>8/3/24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7188631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6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pPr defTabSz="1828800" hangingPunct="1">
              <a:defRPr/>
            </a:pPr>
            <a:fld id="{25E6FD1D-0A4B-442E-9158-BBDEDC9A5EF7}" type="datetime1">
              <a:rPr lang="en-US" b="0" kern="1200" smtClean="0">
                <a:solidFill>
                  <a:prstClr val="black">
                    <a:tint val="75000"/>
                  </a:prstClr>
                </a:solidFill>
                <a:ea typeface="+mn-ea"/>
                <a:cs typeface="+mn-cs"/>
              </a:rPr>
              <a:pPr defTabSz="1828800" hangingPunct="1">
                <a:defRPr/>
              </a:pPr>
              <a:t>8/3/24</a:t>
            </a:fld>
            <a:endParaRPr lang="en-IN" b="0" kern="1200" dirty="0">
              <a:solidFill>
                <a:prstClr val="black">
                  <a:tint val="75000"/>
                </a:prstClr>
              </a:solidFill>
              <a:ea typeface="+mn-ea"/>
              <a:cs typeface="+mn-cs"/>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pPr defTabSz="1828800" hangingPunct="1">
              <a:defRPr/>
            </a:pPr>
            <a:endParaRPr lang="en-IN" b="0" kern="1200" dirty="0">
              <a:solidFill>
                <a:prstClr val="black">
                  <a:tint val="75000"/>
                </a:prstClr>
              </a:solidFill>
              <a:ea typeface="+mn-ea"/>
              <a:cs typeface="+mn-cs"/>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pPr defTabSz="1828800" hangingPunct="1">
              <a:defRPr/>
            </a:pPr>
            <a:fld id="{19B2B4AD-C900-488F-9005-78C923D58759}" type="slidenum">
              <a:rPr lang="en-IN" b="0" kern="1200" smtClean="0">
                <a:solidFill>
                  <a:prstClr val="black">
                    <a:tint val="75000"/>
                  </a:prstClr>
                </a:solidFill>
                <a:ea typeface="+mn-ea"/>
                <a:cs typeface="+mn-cs"/>
              </a:rPr>
              <a:pPr defTabSz="1828800" hangingPunct="1">
                <a:defRPr/>
              </a:pPr>
              <a:t>‹#›</a:t>
            </a:fld>
            <a:endParaRPr lang="en-IN" b="0" kern="1200" dirty="0">
              <a:solidFill>
                <a:prstClr val="black">
                  <a:tint val="75000"/>
                </a:prstClr>
              </a:solidFill>
              <a:ea typeface="+mn-ea"/>
              <a:cs typeface="+mn-cs"/>
            </a:endParaRPr>
          </a:p>
        </p:txBody>
      </p:sp>
    </p:spTree>
    <p:extLst>
      <p:ext uri="{BB962C8B-B14F-4D97-AF65-F5344CB8AC3E}">
        <p14:creationId xmlns:p14="http://schemas.microsoft.com/office/powerpoint/2010/main" val="401763342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7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C7F503-6BF0-40DF-9D84-1C6BBF04997A}" type="datetimeFigureOut">
              <a:rPr lang="en-IN" smtClean="0">
                <a:solidFill>
                  <a:prstClr val="black">
                    <a:tint val="75000"/>
                  </a:prstClr>
                </a:solidFill>
              </a:rPr>
              <a:pPr/>
              <a:t>03/08/24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636218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8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pPr defTabSz="1828800" hangingPunct="1">
              <a:defRPr/>
            </a:pPr>
            <a:fld id="{1EC7F503-6BF0-40DF-9D84-1C6BBF04997A}" type="datetimeFigureOut">
              <a:rPr lang="en-IN" b="0" kern="1200" smtClean="0">
                <a:solidFill>
                  <a:prstClr val="black">
                    <a:tint val="75000"/>
                  </a:prstClr>
                </a:solidFill>
                <a:ea typeface="+mn-ea"/>
                <a:cs typeface="+mn-cs"/>
              </a:rPr>
              <a:pPr defTabSz="1828800" hangingPunct="1">
                <a:defRPr/>
              </a:pPr>
              <a:t>03/08/24</a:t>
            </a:fld>
            <a:endParaRPr lang="en-IN" b="0" kern="1200" dirty="0">
              <a:solidFill>
                <a:prstClr val="black">
                  <a:tint val="75000"/>
                </a:prstClr>
              </a:solidFill>
              <a:ea typeface="+mn-ea"/>
              <a:cs typeface="+mn-cs"/>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pPr defTabSz="1828800" hangingPunct="1">
              <a:defRPr/>
            </a:pPr>
            <a:endParaRPr lang="en-IN" b="0" kern="1200" dirty="0">
              <a:solidFill>
                <a:prstClr val="black">
                  <a:tint val="75000"/>
                </a:prstClr>
              </a:solidFill>
              <a:ea typeface="+mn-ea"/>
              <a:cs typeface="+mn-cs"/>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pPr defTabSz="1828800" hangingPunct="1">
              <a:defRPr/>
            </a:pPr>
            <a:fld id="{19B2B4AD-C900-488F-9005-78C923D58759}" type="slidenum">
              <a:rPr lang="en-IN" b="0" kern="1200" smtClean="0">
                <a:solidFill>
                  <a:prstClr val="black">
                    <a:tint val="75000"/>
                  </a:prstClr>
                </a:solidFill>
                <a:ea typeface="+mn-ea"/>
                <a:cs typeface="+mn-cs"/>
              </a:rPr>
              <a:pPr defTabSz="1828800" hangingPunct="1">
                <a:defRPr/>
              </a:pPr>
              <a:t>‹#›</a:t>
            </a:fld>
            <a:endParaRPr lang="en-IN" b="0" kern="1200" dirty="0">
              <a:solidFill>
                <a:prstClr val="black">
                  <a:tint val="75000"/>
                </a:prstClr>
              </a:solidFill>
              <a:ea typeface="+mn-ea"/>
              <a:cs typeface="+mn-cs"/>
            </a:endParaRPr>
          </a:p>
        </p:txBody>
      </p:sp>
    </p:spTree>
    <p:extLst>
      <p:ext uri="{BB962C8B-B14F-4D97-AF65-F5344CB8AC3E}">
        <p14:creationId xmlns:p14="http://schemas.microsoft.com/office/powerpoint/2010/main" val="299563299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9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C7F503-6BF0-40DF-9D84-1C6BBF04997A}" type="datetimeFigureOut">
              <a:rPr lang="en-IN" smtClean="0">
                <a:solidFill>
                  <a:prstClr val="black">
                    <a:tint val="75000"/>
                  </a:prstClr>
                </a:solidFill>
              </a:rPr>
              <a:pPr/>
              <a:t>03/08/24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5696390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10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C7F503-6BF0-40DF-9D84-1C6BBF04997A}" type="datetimeFigureOut">
              <a:rPr lang="en-IN" smtClean="0">
                <a:solidFill>
                  <a:prstClr val="black">
                    <a:tint val="75000"/>
                  </a:prstClr>
                </a:solidFill>
              </a:rPr>
              <a:pPr/>
              <a:t>03/08/24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3282423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0677" y="496578"/>
            <a:ext cx="16475074" cy="1229792"/>
          </a:xfrm>
        </p:spPr>
        <p:txBody>
          <a:bodyPr anchor="b"/>
          <a:lstStyle>
            <a:lvl1pPr algn="ctr">
              <a:defRPr sz="6400"/>
            </a:lvl1pPr>
          </a:lstStyle>
          <a:p>
            <a:r>
              <a:rPr lang="en-US" dirty="0"/>
              <a:t>Click to edit Master title style</a:t>
            </a:r>
            <a:endParaRPr lang="en-IN" dirty="0"/>
          </a:p>
        </p:txBody>
      </p:sp>
      <p:sp>
        <p:nvSpPr>
          <p:cNvPr id="3" name="Content Placeholder 2"/>
          <p:cNvSpPr>
            <a:spLocks noGrp="1"/>
          </p:cNvSpPr>
          <p:nvPr>
            <p:ph idx="1"/>
          </p:nvPr>
        </p:nvSpPr>
        <p:spPr>
          <a:xfrm>
            <a:off x="2860677" y="3036165"/>
            <a:ext cx="14379574" cy="8366742"/>
          </a:xfrm>
        </p:spPr>
        <p:txBody>
          <a:bodyPr/>
          <a:lstStyle>
            <a:lvl1pPr>
              <a:defRPr sz="6400">
                <a:latin typeface="Calibri" panose="020F0502020204030204" pitchFamily="34" charset="0"/>
              </a:defRPr>
            </a:lvl1pPr>
            <a:lvl2pPr>
              <a:defRPr sz="5600">
                <a:latin typeface="Calibri" panose="020F0502020204030204" pitchFamily="34" charset="0"/>
              </a:defRPr>
            </a:lvl2pPr>
            <a:lvl3pPr>
              <a:defRPr sz="4800">
                <a:latin typeface="Calibri" panose="020F0502020204030204" pitchFamily="34" charset="0"/>
              </a:defRPr>
            </a:lvl3pPr>
            <a:lvl4pPr>
              <a:defRPr sz="4000">
                <a:latin typeface="Calibri" panose="020F0502020204030204" pitchFamily="34" charset="0"/>
              </a:defRPr>
            </a:lvl4pPr>
            <a:lvl5pPr>
              <a:defRPr sz="4000">
                <a:latin typeface="Calibri" panose="020F0502020204030204" pitchFamily="34" charset="0"/>
              </a:defRPr>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C7F503-6BF0-40DF-9D84-1C6BBF04997A}" type="datetimeFigureOut">
              <a:rPr lang="en-IN" smtClean="0">
                <a:solidFill>
                  <a:prstClr val="black">
                    <a:tint val="75000"/>
                  </a:prstClr>
                </a:solidFill>
              </a:rPr>
              <a:pPr/>
              <a:t>03/08/24</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19B2B4AD-C900-488F-9005-78C923D58759}"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24148089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593608E-E003-47D6-8F13-283DA5BF3115}" type="datetime1">
              <a:rPr lang="en-US" smtClean="0"/>
              <a:t>8/4/24</a:t>
            </a:fld>
            <a:endParaRPr lang="en-US"/>
          </a:p>
        </p:txBody>
      </p:sp>
      <p:sp>
        <p:nvSpPr>
          <p:cNvPr id="5" name="Footer Placeholder 4"/>
          <p:cNvSpPr>
            <a:spLocks noGrp="1"/>
          </p:cNvSpPr>
          <p:nvPr>
            <p:ph type="ftr" sz="quarter" idx="11"/>
          </p:nvPr>
        </p:nvSpPr>
        <p:spPr/>
        <p:txBody>
          <a:bodyPr/>
          <a:lstStyle/>
          <a:p>
            <a:r>
              <a:rPr lang="en-US"/>
              <a:t>www.company.com</a:t>
            </a:r>
          </a:p>
        </p:txBody>
      </p:sp>
      <p:sp>
        <p:nvSpPr>
          <p:cNvPr id="7" name="Rectangle 4"/>
          <p:cNvSpPr/>
          <p:nvPr userDrawn="1"/>
        </p:nvSpPr>
        <p:spPr>
          <a:xfrm flipH="1">
            <a:off x="0" y="7810501"/>
            <a:ext cx="13982700" cy="4476750"/>
          </a:xfrm>
          <a:custGeom>
            <a:avLst/>
            <a:gdLst>
              <a:gd name="connsiteX0" fmla="*/ 0 w 6991350"/>
              <a:gd name="connsiteY0" fmla="*/ 0 h 2238375"/>
              <a:gd name="connsiteX1" fmla="*/ 6991350 w 6991350"/>
              <a:gd name="connsiteY1" fmla="*/ 0 h 2238375"/>
              <a:gd name="connsiteX2" fmla="*/ 6991350 w 6991350"/>
              <a:gd name="connsiteY2" fmla="*/ 2238375 h 2238375"/>
              <a:gd name="connsiteX3" fmla="*/ 0 w 6991350"/>
              <a:gd name="connsiteY3" fmla="*/ 2238375 h 2238375"/>
              <a:gd name="connsiteX4" fmla="*/ 0 w 6991350"/>
              <a:gd name="connsiteY4" fmla="*/ 0 h 2238375"/>
              <a:gd name="connsiteX0" fmla="*/ 0 w 6991350"/>
              <a:gd name="connsiteY0" fmla="*/ 0 h 2238375"/>
              <a:gd name="connsiteX1" fmla="*/ 6991350 w 6991350"/>
              <a:gd name="connsiteY1" fmla="*/ 0 h 2238375"/>
              <a:gd name="connsiteX2" fmla="*/ 6991350 w 6991350"/>
              <a:gd name="connsiteY2" fmla="*/ 2238375 h 2238375"/>
              <a:gd name="connsiteX3" fmla="*/ 800100 w 6991350"/>
              <a:gd name="connsiteY3" fmla="*/ 2238375 h 2238375"/>
              <a:gd name="connsiteX4" fmla="*/ 0 w 6991350"/>
              <a:gd name="connsiteY4" fmla="*/ 0 h 223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50" h="2238375">
                <a:moveTo>
                  <a:pt x="0" y="0"/>
                </a:moveTo>
                <a:lnTo>
                  <a:pt x="6991350" y="0"/>
                </a:lnTo>
                <a:lnTo>
                  <a:pt x="6991350" y="2238375"/>
                </a:lnTo>
                <a:lnTo>
                  <a:pt x="800100" y="2238375"/>
                </a:lnTo>
                <a:lnTo>
                  <a:pt x="0" y="0"/>
                </a:ln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4"/>
          <p:cNvSpPr/>
          <p:nvPr userDrawn="1"/>
        </p:nvSpPr>
        <p:spPr>
          <a:xfrm flipH="1">
            <a:off x="0" y="8809524"/>
            <a:ext cx="13982700" cy="3401524"/>
          </a:xfrm>
          <a:custGeom>
            <a:avLst/>
            <a:gdLst>
              <a:gd name="connsiteX0" fmla="*/ 0 w 6991350"/>
              <a:gd name="connsiteY0" fmla="*/ 0 h 2238375"/>
              <a:gd name="connsiteX1" fmla="*/ 6991350 w 6991350"/>
              <a:gd name="connsiteY1" fmla="*/ 0 h 2238375"/>
              <a:gd name="connsiteX2" fmla="*/ 6991350 w 6991350"/>
              <a:gd name="connsiteY2" fmla="*/ 2238375 h 2238375"/>
              <a:gd name="connsiteX3" fmla="*/ 0 w 6991350"/>
              <a:gd name="connsiteY3" fmla="*/ 2238375 h 2238375"/>
              <a:gd name="connsiteX4" fmla="*/ 0 w 6991350"/>
              <a:gd name="connsiteY4" fmla="*/ 0 h 2238375"/>
              <a:gd name="connsiteX0" fmla="*/ 0 w 6991350"/>
              <a:gd name="connsiteY0" fmla="*/ 0 h 2238375"/>
              <a:gd name="connsiteX1" fmla="*/ 6991350 w 6991350"/>
              <a:gd name="connsiteY1" fmla="*/ 0 h 2238375"/>
              <a:gd name="connsiteX2" fmla="*/ 6991350 w 6991350"/>
              <a:gd name="connsiteY2" fmla="*/ 2238375 h 2238375"/>
              <a:gd name="connsiteX3" fmla="*/ 800100 w 6991350"/>
              <a:gd name="connsiteY3" fmla="*/ 2238375 h 2238375"/>
              <a:gd name="connsiteX4" fmla="*/ 0 w 6991350"/>
              <a:gd name="connsiteY4" fmla="*/ 0 h 223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50" h="2238375">
                <a:moveTo>
                  <a:pt x="0" y="0"/>
                </a:moveTo>
                <a:lnTo>
                  <a:pt x="6991350" y="0"/>
                </a:lnTo>
                <a:lnTo>
                  <a:pt x="6991350" y="2238375"/>
                </a:lnTo>
                <a:lnTo>
                  <a:pt x="800100" y="2238375"/>
                </a:lnTo>
                <a:lnTo>
                  <a:pt x="0" y="0"/>
                </a:lnTo>
                <a:close/>
              </a:path>
            </a:pathLst>
          </a:custGeom>
          <a:solidFill>
            <a:srgbClr val="2C2C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4"/>
          <p:cNvSpPr/>
          <p:nvPr userDrawn="1"/>
        </p:nvSpPr>
        <p:spPr>
          <a:xfrm flipH="1">
            <a:off x="0" y="8885724"/>
            <a:ext cx="13982700" cy="3401524"/>
          </a:xfrm>
          <a:custGeom>
            <a:avLst/>
            <a:gdLst>
              <a:gd name="connsiteX0" fmla="*/ 0 w 6991350"/>
              <a:gd name="connsiteY0" fmla="*/ 0 h 2238375"/>
              <a:gd name="connsiteX1" fmla="*/ 6991350 w 6991350"/>
              <a:gd name="connsiteY1" fmla="*/ 0 h 2238375"/>
              <a:gd name="connsiteX2" fmla="*/ 6991350 w 6991350"/>
              <a:gd name="connsiteY2" fmla="*/ 2238375 h 2238375"/>
              <a:gd name="connsiteX3" fmla="*/ 0 w 6991350"/>
              <a:gd name="connsiteY3" fmla="*/ 2238375 h 2238375"/>
              <a:gd name="connsiteX4" fmla="*/ 0 w 6991350"/>
              <a:gd name="connsiteY4" fmla="*/ 0 h 2238375"/>
              <a:gd name="connsiteX0" fmla="*/ 0 w 6991350"/>
              <a:gd name="connsiteY0" fmla="*/ 0 h 2238375"/>
              <a:gd name="connsiteX1" fmla="*/ 6991350 w 6991350"/>
              <a:gd name="connsiteY1" fmla="*/ 0 h 2238375"/>
              <a:gd name="connsiteX2" fmla="*/ 6991350 w 6991350"/>
              <a:gd name="connsiteY2" fmla="*/ 2238375 h 2238375"/>
              <a:gd name="connsiteX3" fmla="*/ 800100 w 6991350"/>
              <a:gd name="connsiteY3" fmla="*/ 2238375 h 2238375"/>
              <a:gd name="connsiteX4" fmla="*/ 0 w 6991350"/>
              <a:gd name="connsiteY4" fmla="*/ 0 h 223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50" h="2238375">
                <a:moveTo>
                  <a:pt x="0" y="0"/>
                </a:moveTo>
                <a:lnTo>
                  <a:pt x="6991350" y="0"/>
                </a:lnTo>
                <a:lnTo>
                  <a:pt x="6991350" y="2238375"/>
                </a:lnTo>
                <a:lnTo>
                  <a:pt x="800100" y="2238375"/>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userDrawn="1"/>
        </p:nvSpPr>
        <p:spPr>
          <a:xfrm>
            <a:off x="0" y="0"/>
            <a:ext cx="24384000" cy="7810500"/>
          </a:xfrm>
          <a:prstGeom prst="rect">
            <a:avLst/>
          </a:prstGeom>
          <a:blipFill>
            <a:blip r:embed="rId2"/>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p:cNvSpPr/>
          <p:nvPr userDrawn="1"/>
        </p:nvSpPr>
        <p:spPr>
          <a:xfrm flipH="1">
            <a:off x="11239500" y="-38100"/>
            <a:ext cx="13144500" cy="8305800"/>
          </a:xfrm>
          <a:custGeom>
            <a:avLst/>
            <a:gdLst>
              <a:gd name="connsiteX0" fmla="*/ 0 w 5200650"/>
              <a:gd name="connsiteY0" fmla="*/ 0 h 4133850"/>
              <a:gd name="connsiteX1" fmla="*/ 5200650 w 5200650"/>
              <a:gd name="connsiteY1" fmla="*/ 0 h 4133850"/>
              <a:gd name="connsiteX2" fmla="*/ 5200650 w 5200650"/>
              <a:gd name="connsiteY2" fmla="*/ 4133850 h 4133850"/>
              <a:gd name="connsiteX3" fmla="*/ 0 w 5200650"/>
              <a:gd name="connsiteY3" fmla="*/ 4133850 h 4133850"/>
              <a:gd name="connsiteX4" fmla="*/ 0 w 5200650"/>
              <a:gd name="connsiteY4" fmla="*/ 0 h 4133850"/>
              <a:gd name="connsiteX0" fmla="*/ 0 w 6762750"/>
              <a:gd name="connsiteY0" fmla="*/ 19050 h 4152900"/>
              <a:gd name="connsiteX1" fmla="*/ 6762750 w 6762750"/>
              <a:gd name="connsiteY1" fmla="*/ 0 h 4152900"/>
              <a:gd name="connsiteX2" fmla="*/ 5200650 w 6762750"/>
              <a:gd name="connsiteY2" fmla="*/ 4152900 h 4152900"/>
              <a:gd name="connsiteX3" fmla="*/ 0 w 6762750"/>
              <a:gd name="connsiteY3" fmla="*/ 4152900 h 4152900"/>
              <a:gd name="connsiteX4" fmla="*/ 0 w 6762750"/>
              <a:gd name="connsiteY4" fmla="*/ 19050 h 4152900"/>
              <a:gd name="connsiteX0" fmla="*/ 13068 w 6762750"/>
              <a:gd name="connsiteY0" fmla="*/ 6350 h 4152900"/>
              <a:gd name="connsiteX1" fmla="*/ 6762750 w 6762750"/>
              <a:gd name="connsiteY1" fmla="*/ 0 h 4152900"/>
              <a:gd name="connsiteX2" fmla="*/ 5200650 w 6762750"/>
              <a:gd name="connsiteY2" fmla="*/ 4152900 h 4152900"/>
              <a:gd name="connsiteX3" fmla="*/ 0 w 6762750"/>
              <a:gd name="connsiteY3" fmla="*/ 4152900 h 4152900"/>
              <a:gd name="connsiteX4" fmla="*/ 13068 w 6762750"/>
              <a:gd name="connsiteY4" fmla="*/ 6350 h 4152900"/>
              <a:gd name="connsiteX0" fmla="*/ 3267 w 6762750"/>
              <a:gd name="connsiteY0" fmla="*/ 6350 h 4152900"/>
              <a:gd name="connsiteX1" fmla="*/ 6762750 w 6762750"/>
              <a:gd name="connsiteY1" fmla="*/ 0 h 4152900"/>
              <a:gd name="connsiteX2" fmla="*/ 5200650 w 6762750"/>
              <a:gd name="connsiteY2" fmla="*/ 4152900 h 4152900"/>
              <a:gd name="connsiteX3" fmla="*/ 0 w 6762750"/>
              <a:gd name="connsiteY3" fmla="*/ 4152900 h 4152900"/>
              <a:gd name="connsiteX4" fmla="*/ 3267 w 6762750"/>
              <a:gd name="connsiteY4" fmla="*/ 6350 h 415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750" h="4152900">
                <a:moveTo>
                  <a:pt x="3267" y="6350"/>
                </a:moveTo>
                <a:lnTo>
                  <a:pt x="6762750" y="0"/>
                </a:lnTo>
                <a:lnTo>
                  <a:pt x="5200650" y="4152900"/>
                </a:lnTo>
                <a:lnTo>
                  <a:pt x="0" y="4152900"/>
                </a:lnTo>
                <a:lnTo>
                  <a:pt x="3267" y="6350"/>
                </a:lnTo>
                <a:close/>
              </a:path>
            </a:pathLst>
          </a:custGeom>
          <a:solidFill>
            <a:srgbClr val="5C75DE">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3"/>
          <p:cNvSpPr/>
          <p:nvPr userDrawn="1"/>
        </p:nvSpPr>
        <p:spPr>
          <a:xfrm flipH="1">
            <a:off x="-1590" y="6972300"/>
            <a:ext cx="24385588" cy="6210300"/>
          </a:xfrm>
          <a:custGeom>
            <a:avLst/>
            <a:gdLst>
              <a:gd name="connsiteX0" fmla="*/ 0 w 5257800"/>
              <a:gd name="connsiteY0" fmla="*/ 0 h 2228850"/>
              <a:gd name="connsiteX1" fmla="*/ 5257800 w 5257800"/>
              <a:gd name="connsiteY1" fmla="*/ 0 h 2228850"/>
              <a:gd name="connsiteX2" fmla="*/ 5257800 w 5257800"/>
              <a:gd name="connsiteY2" fmla="*/ 2228850 h 2228850"/>
              <a:gd name="connsiteX3" fmla="*/ 0 w 5257800"/>
              <a:gd name="connsiteY3" fmla="*/ 2228850 h 2228850"/>
              <a:gd name="connsiteX4" fmla="*/ 0 w 5257800"/>
              <a:gd name="connsiteY4" fmla="*/ 0 h 2228850"/>
              <a:gd name="connsiteX0" fmla="*/ 0 w 5543550"/>
              <a:gd name="connsiteY0" fmla="*/ 0 h 2228850"/>
              <a:gd name="connsiteX1" fmla="*/ 5257800 w 5543550"/>
              <a:gd name="connsiteY1" fmla="*/ 0 h 2228850"/>
              <a:gd name="connsiteX2" fmla="*/ 5543550 w 5543550"/>
              <a:gd name="connsiteY2" fmla="*/ 2190750 h 2228850"/>
              <a:gd name="connsiteX3" fmla="*/ 0 w 5543550"/>
              <a:gd name="connsiteY3" fmla="*/ 2228850 h 2228850"/>
              <a:gd name="connsiteX4" fmla="*/ 0 w 5543550"/>
              <a:gd name="connsiteY4" fmla="*/ 0 h 2228850"/>
              <a:gd name="connsiteX0" fmla="*/ 0 w 5543550"/>
              <a:gd name="connsiteY0" fmla="*/ 0 h 2228850"/>
              <a:gd name="connsiteX1" fmla="*/ 5257800 w 5543550"/>
              <a:gd name="connsiteY1" fmla="*/ 0 h 2228850"/>
              <a:gd name="connsiteX2" fmla="*/ 5543550 w 5543550"/>
              <a:gd name="connsiteY2" fmla="*/ 2209800 h 2228850"/>
              <a:gd name="connsiteX3" fmla="*/ 0 w 5543550"/>
              <a:gd name="connsiteY3" fmla="*/ 2228850 h 2228850"/>
              <a:gd name="connsiteX4" fmla="*/ 0 w 5543550"/>
              <a:gd name="connsiteY4" fmla="*/ 0 h 2228850"/>
              <a:gd name="connsiteX0" fmla="*/ 0 w 6153150"/>
              <a:gd name="connsiteY0" fmla="*/ 0 h 3105150"/>
              <a:gd name="connsiteX1" fmla="*/ 5257800 w 6153150"/>
              <a:gd name="connsiteY1" fmla="*/ 0 h 3105150"/>
              <a:gd name="connsiteX2" fmla="*/ 6153150 w 6153150"/>
              <a:gd name="connsiteY2" fmla="*/ 3105150 h 3105150"/>
              <a:gd name="connsiteX3" fmla="*/ 5543550 w 6153150"/>
              <a:gd name="connsiteY3" fmla="*/ 2209800 h 3105150"/>
              <a:gd name="connsiteX4" fmla="*/ 0 w 6153150"/>
              <a:gd name="connsiteY4" fmla="*/ 2228850 h 3105150"/>
              <a:gd name="connsiteX5" fmla="*/ 0 w 6153150"/>
              <a:gd name="connsiteY5" fmla="*/ 0 h 3105150"/>
              <a:gd name="connsiteX0" fmla="*/ 0 w 6838007"/>
              <a:gd name="connsiteY0" fmla="*/ 0 h 3105150"/>
              <a:gd name="connsiteX1" fmla="*/ 5257800 w 6838007"/>
              <a:gd name="connsiteY1" fmla="*/ 0 h 3105150"/>
              <a:gd name="connsiteX2" fmla="*/ 6819900 w 6838007"/>
              <a:gd name="connsiteY2" fmla="*/ 2476500 h 3105150"/>
              <a:gd name="connsiteX3" fmla="*/ 6153150 w 6838007"/>
              <a:gd name="connsiteY3" fmla="*/ 3105150 h 3105150"/>
              <a:gd name="connsiteX4" fmla="*/ 5543550 w 6838007"/>
              <a:gd name="connsiteY4" fmla="*/ 2209800 h 3105150"/>
              <a:gd name="connsiteX5" fmla="*/ 0 w 6838007"/>
              <a:gd name="connsiteY5" fmla="*/ 2228850 h 3105150"/>
              <a:gd name="connsiteX6" fmla="*/ 0 w 6838007"/>
              <a:gd name="connsiteY6" fmla="*/ 0 h 3105150"/>
              <a:gd name="connsiteX0" fmla="*/ 0 w 6838007"/>
              <a:gd name="connsiteY0" fmla="*/ 0 h 3105150"/>
              <a:gd name="connsiteX1" fmla="*/ 5257800 w 6838007"/>
              <a:gd name="connsiteY1" fmla="*/ 0 h 3105150"/>
              <a:gd name="connsiteX2" fmla="*/ 6819900 w 6838007"/>
              <a:gd name="connsiteY2" fmla="*/ 2476500 h 3105150"/>
              <a:gd name="connsiteX3" fmla="*/ 6153150 w 6838007"/>
              <a:gd name="connsiteY3" fmla="*/ 3105150 h 3105150"/>
              <a:gd name="connsiteX4" fmla="*/ 5543550 w 6838007"/>
              <a:gd name="connsiteY4" fmla="*/ 2209800 h 3105150"/>
              <a:gd name="connsiteX5" fmla="*/ 0 w 6838007"/>
              <a:gd name="connsiteY5" fmla="*/ 2228850 h 3105150"/>
              <a:gd name="connsiteX6" fmla="*/ 0 w 6838007"/>
              <a:gd name="connsiteY6" fmla="*/ 0 h 3105150"/>
              <a:gd name="connsiteX0" fmla="*/ 0 w 6838007"/>
              <a:gd name="connsiteY0" fmla="*/ 0 h 3105150"/>
              <a:gd name="connsiteX1" fmla="*/ 5257800 w 6838007"/>
              <a:gd name="connsiteY1" fmla="*/ 0 h 3105150"/>
              <a:gd name="connsiteX2" fmla="*/ 6819900 w 6838007"/>
              <a:gd name="connsiteY2" fmla="*/ 2476500 h 3105150"/>
              <a:gd name="connsiteX3" fmla="*/ 6153150 w 6838007"/>
              <a:gd name="connsiteY3" fmla="*/ 3105150 h 3105150"/>
              <a:gd name="connsiteX4" fmla="*/ 5543550 w 6838007"/>
              <a:gd name="connsiteY4" fmla="*/ 2209800 h 3105150"/>
              <a:gd name="connsiteX5" fmla="*/ 0 w 6838007"/>
              <a:gd name="connsiteY5" fmla="*/ 2228850 h 3105150"/>
              <a:gd name="connsiteX6" fmla="*/ 0 w 6838007"/>
              <a:gd name="connsiteY6" fmla="*/ 0 h 3105150"/>
              <a:gd name="connsiteX0" fmla="*/ 0 w 12193737"/>
              <a:gd name="connsiteY0" fmla="*/ 0 h 3148036"/>
              <a:gd name="connsiteX1" fmla="*/ 5257800 w 12193737"/>
              <a:gd name="connsiteY1" fmla="*/ 0 h 3148036"/>
              <a:gd name="connsiteX2" fmla="*/ 6819900 w 12193737"/>
              <a:gd name="connsiteY2" fmla="*/ 2476500 h 3148036"/>
              <a:gd name="connsiteX3" fmla="*/ 12192000 w 12193737"/>
              <a:gd name="connsiteY3" fmla="*/ 2990850 h 3148036"/>
              <a:gd name="connsiteX4" fmla="*/ 6153150 w 12193737"/>
              <a:gd name="connsiteY4" fmla="*/ 3105150 h 3148036"/>
              <a:gd name="connsiteX5" fmla="*/ 5543550 w 12193737"/>
              <a:gd name="connsiteY5" fmla="*/ 2209800 h 3148036"/>
              <a:gd name="connsiteX6" fmla="*/ 0 w 12193737"/>
              <a:gd name="connsiteY6" fmla="*/ 2228850 h 3148036"/>
              <a:gd name="connsiteX7" fmla="*/ 0 w 12193737"/>
              <a:gd name="connsiteY7" fmla="*/ 0 h 3148036"/>
              <a:gd name="connsiteX0" fmla="*/ 0 w 12192000"/>
              <a:gd name="connsiteY0" fmla="*/ 0 h 3148036"/>
              <a:gd name="connsiteX1" fmla="*/ 5257800 w 12192000"/>
              <a:gd name="connsiteY1" fmla="*/ 0 h 3148036"/>
              <a:gd name="connsiteX2" fmla="*/ 6819900 w 12192000"/>
              <a:gd name="connsiteY2" fmla="*/ 2476500 h 3148036"/>
              <a:gd name="connsiteX3" fmla="*/ 12192000 w 12192000"/>
              <a:gd name="connsiteY3" fmla="*/ 2990850 h 3148036"/>
              <a:gd name="connsiteX4" fmla="*/ 6153150 w 12192000"/>
              <a:gd name="connsiteY4" fmla="*/ 3105150 h 3148036"/>
              <a:gd name="connsiteX5" fmla="*/ 5543550 w 12192000"/>
              <a:gd name="connsiteY5" fmla="*/ 2209800 h 3148036"/>
              <a:gd name="connsiteX6" fmla="*/ 0 w 12192000"/>
              <a:gd name="connsiteY6" fmla="*/ 2228850 h 3148036"/>
              <a:gd name="connsiteX7" fmla="*/ 0 w 12192000"/>
              <a:gd name="connsiteY7"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272560"/>
              <a:gd name="connsiteY0" fmla="*/ 0 h 3148036"/>
              <a:gd name="connsiteX1" fmla="*/ 5257800 w 12272560"/>
              <a:gd name="connsiteY1" fmla="*/ 0 h 3148036"/>
              <a:gd name="connsiteX2" fmla="*/ 6819900 w 12272560"/>
              <a:gd name="connsiteY2" fmla="*/ 2476500 h 3148036"/>
              <a:gd name="connsiteX3" fmla="*/ 12211050 w 12272560"/>
              <a:gd name="connsiteY3" fmla="*/ 2590800 h 3148036"/>
              <a:gd name="connsiteX4" fmla="*/ 12192000 w 12272560"/>
              <a:gd name="connsiteY4" fmla="*/ 2990850 h 3148036"/>
              <a:gd name="connsiteX5" fmla="*/ 6153150 w 12272560"/>
              <a:gd name="connsiteY5" fmla="*/ 3105150 h 3148036"/>
              <a:gd name="connsiteX6" fmla="*/ 5543550 w 12272560"/>
              <a:gd name="connsiteY6" fmla="*/ 2209800 h 3148036"/>
              <a:gd name="connsiteX7" fmla="*/ 0 w 12272560"/>
              <a:gd name="connsiteY7" fmla="*/ 2228850 h 3148036"/>
              <a:gd name="connsiteX8" fmla="*/ 0 w 12272560"/>
              <a:gd name="connsiteY8" fmla="*/ 0 h 3148036"/>
              <a:gd name="connsiteX0" fmla="*/ 0 w 12211050"/>
              <a:gd name="connsiteY0" fmla="*/ 0 h 3148036"/>
              <a:gd name="connsiteX1" fmla="*/ 5257800 w 12211050"/>
              <a:gd name="connsiteY1" fmla="*/ 0 h 3148036"/>
              <a:gd name="connsiteX2" fmla="*/ 6819900 w 12211050"/>
              <a:gd name="connsiteY2" fmla="*/ 2476500 h 3148036"/>
              <a:gd name="connsiteX3" fmla="*/ 12211050 w 12211050"/>
              <a:gd name="connsiteY3" fmla="*/ 2590800 h 3148036"/>
              <a:gd name="connsiteX4" fmla="*/ 12192000 w 12211050"/>
              <a:gd name="connsiteY4" fmla="*/ 2990850 h 3148036"/>
              <a:gd name="connsiteX5" fmla="*/ 6153150 w 12211050"/>
              <a:gd name="connsiteY5" fmla="*/ 3105150 h 3148036"/>
              <a:gd name="connsiteX6" fmla="*/ 5543550 w 12211050"/>
              <a:gd name="connsiteY6" fmla="*/ 2209800 h 3148036"/>
              <a:gd name="connsiteX7" fmla="*/ 0 w 12211050"/>
              <a:gd name="connsiteY7" fmla="*/ 2228850 h 3148036"/>
              <a:gd name="connsiteX8" fmla="*/ 0 w 12211050"/>
              <a:gd name="connsiteY8" fmla="*/ 0 h 3148036"/>
              <a:gd name="connsiteX0" fmla="*/ 0 w 12211050"/>
              <a:gd name="connsiteY0" fmla="*/ 0 h 3105150"/>
              <a:gd name="connsiteX1" fmla="*/ 5257800 w 12211050"/>
              <a:gd name="connsiteY1" fmla="*/ 0 h 3105150"/>
              <a:gd name="connsiteX2" fmla="*/ 6819900 w 12211050"/>
              <a:gd name="connsiteY2" fmla="*/ 2476500 h 3105150"/>
              <a:gd name="connsiteX3" fmla="*/ 12211050 w 12211050"/>
              <a:gd name="connsiteY3" fmla="*/ 2590800 h 3105150"/>
              <a:gd name="connsiteX4" fmla="*/ 12192000 w 12211050"/>
              <a:gd name="connsiteY4" fmla="*/ 2990850 h 3105150"/>
              <a:gd name="connsiteX5" fmla="*/ 6153150 w 12211050"/>
              <a:gd name="connsiteY5" fmla="*/ 3105150 h 3105150"/>
              <a:gd name="connsiteX6" fmla="*/ 5543550 w 12211050"/>
              <a:gd name="connsiteY6" fmla="*/ 2209800 h 3105150"/>
              <a:gd name="connsiteX7" fmla="*/ 0 w 12211050"/>
              <a:gd name="connsiteY7" fmla="*/ 2228850 h 3105150"/>
              <a:gd name="connsiteX8" fmla="*/ 0 w 12211050"/>
              <a:gd name="connsiteY8" fmla="*/ 0 h 3105150"/>
              <a:gd name="connsiteX0" fmla="*/ 0 w 12211050"/>
              <a:gd name="connsiteY0" fmla="*/ 0 h 3105150"/>
              <a:gd name="connsiteX1" fmla="*/ 5257800 w 12211050"/>
              <a:gd name="connsiteY1" fmla="*/ 0 h 3105150"/>
              <a:gd name="connsiteX2" fmla="*/ 6819900 w 12211050"/>
              <a:gd name="connsiteY2" fmla="*/ 2476500 h 3105150"/>
              <a:gd name="connsiteX3" fmla="*/ 12211050 w 12211050"/>
              <a:gd name="connsiteY3" fmla="*/ 2590800 h 3105150"/>
              <a:gd name="connsiteX4" fmla="*/ 12192000 w 12211050"/>
              <a:gd name="connsiteY4" fmla="*/ 2990850 h 3105150"/>
              <a:gd name="connsiteX5" fmla="*/ 6153150 w 12211050"/>
              <a:gd name="connsiteY5" fmla="*/ 3105150 h 3105150"/>
              <a:gd name="connsiteX6" fmla="*/ 5543550 w 12211050"/>
              <a:gd name="connsiteY6" fmla="*/ 2209800 h 3105150"/>
              <a:gd name="connsiteX7" fmla="*/ 0 w 12211050"/>
              <a:gd name="connsiteY7" fmla="*/ 2228850 h 3105150"/>
              <a:gd name="connsiteX8" fmla="*/ 0 w 12211050"/>
              <a:gd name="connsiteY8" fmla="*/ 0 h 3105150"/>
              <a:gd name="connsiteX0" fmla="*/ 0 w 12198350"/>
              <a:gd name="connsiteY0" fmla="*/ 0 h 3105150"/>
              <a:gd name="connsiteX1" fmla="*/ 5257800 w 12198350"/>
              <a:gd name="connsiteY1" fmla="*/ 0 h 3105150"/>
              <a:gd name="connsiteX2" fmla="*/ 6819900 w 12198350"/>
              <a:gd name="connsiteY2" fmla="*/ 2476500 h 3105150"/>
              <a:gd name="connsiteX3" fmla="*/ 12198350 w 12198350"/>
              <a:gd name="connsiteY3" fmla="*/ 2590800 h 3105150"/>
              <a:gd name="connsiteX4" fmla="*/ 12192000 w 12198350"/>
              <a:gd name="connsiteY4" fmla="*/ 2990850 h 3105150"/>
              <a:gd name="connsiteX5" fmla="*/ 6153150 w 12198350"/>
              <a:gd name="connsiteY5" fmla="*/ 3105150 h 3105150"/>
              <a:gd name="connsiteX6" fmla="*/ 5543550 w 12198350"/>
              <a:gd name="connsiteY6" fmla="*/ 2209800 h 3105150"/>
              <a:gd name="connsiteX7" fmla="*/ 0 w 12198350"/>
              <a:gd name="connsiteY7" fmla="*/ 2228850 h 3105150"/>
              <a:gd name="connsiteX8" fmla="*/ 0 w 1219835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5273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72950 w 12192000"/>
              <a:gd name="connsiteY3" fmla="*/ 24638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72950 w 12192000"/>
              <a:gd name="connsiteY3" fmla="*/ 24765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72950 w 12192000"/>
              <a:gd name="connsiteY3" fmla="*/ 24765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72950 w 12192000"/>
              <a:gd name="connsiteY3" fmla="*/ 24765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10830"/>
              <a:gd name="connsiteX1" fmla="*/ 5257800 w 12192000"/>
              <a:gd name="connsiteY1" fmla="*/ 0 h 3110830"/>
              <a:gd name="connsiteX2" fmla="*/ 6819900 w 12192000"/>
              <a:gd name="connsiteY2" fmla="*/ 2476500 h 3110830"/>
              <a:gd name="connsiteX3" fmla="*/ 12172950 w 12192000"/>
              <a:gd name="connsiteY3" fmla="*/ 2476500 h 3110830"/>
              <a:gd name="connsiteX4" fmla="*/ 12192000 w 12192000"/>
              <a:gd name="connsiteY4" fmla="*/ 3067050 h 3110830"/>
              <a:gd name="connsiteX5" fmla="*/ 6153150 w 12192000"/>
              <a:gd name="connsiteY5" fmla="*/ 3105150 h 3110830"/>
              <a:gd name="connsiteX6" fmla="*/ 5543550 w 12192000"/>
              <a:gd name="connsiteY6" fmla="*/ 2209800 h 3110830"/>
              <a:gd name="connsiteX7" fmla="*/ 0 w 12192000"/>
              <a:gd name="connsiteY7" fmla="*/ 2228850 h 3110830"/>
              <a:gd name="connsiteX8" fmla="*/ 0 w 12192000"/>
              <a:gd name="connsiteY8" fmla="*/ 0 h 3110830"/>
              <a:gd name="connsiteX0" fmla="*/ 0 w 12198524"/>
              <a:gd name="connsiteY0" fmla="*/ 0 h 3110830"/>
              <a:gd name="connsiteX1" fmla="*/ 5257800 w 12198524"/>
              <a:gd name="connsiteY1" fmla="*/ 0 h 3110830"/>
              <a:gd name="connsiteX2" fmla="*/ 6819900 w 12198524"/>
              <a:gd name="connsiteY2" fmla="*/ 2476500 h 3110830"/>
              <a:gd name="connsiteX3" fmla="*/ 12198350 w 12198524"/>
              <a:gd name="connsiteY3" fmla="*/ 2476500 h 3110830"/>
              <a:gd name="connsiteX4" fmla="*/ 12192000 w 12198524"/>
              <a:gd name="connsiteY4" fmla="*/ 3067050 h 3110830"/>
              <a:gd name="connsiteX5" fmla="*/ 6153150 w 12198524"/>
              <a:gd name="connsiteY5" fmla="*/ 3105150 h 3110830"/>
              <a:gd name="connsiteX6" fmla="*/ 5543550 w 12198524"/>
              <a:gd name="connsiteY6" fmla="*/ 2209800 h 3110830"/>
              <a:gd name="connsiteX7" fmla="*/ 0 w 12198524"/>
              <a:gd name="connsiteY7" fmla="*/ 2228850 h 3110830"/>
              <a:gd name="connsiteX8" fmla="*/ 0 w 12198524"/>
              <a:gd name="connsiteY8" fmla="*/ 0 h 3110830"/>
              <a:gd name="connsiteX0" fmla="*/ 0 w 12192000"/>
              <a:gd name="connsiteY0" fmla="*/ 0 h 3110830"/>
              <a:gd name="connsiteX1" fmla="*/ 5257800 w 12192000"/>
              <a:gd name="connsiteY1" fmla="*/ 0 h 3110830"/>
              <a:gd name="connsiteX2" fmla="*/ 6819900 w 12192000"/>
              <a:gd name="connsiteY2" fmla="*/ 2476500 h 3110830"/>
              <a:gd name="connsiteX3" fmla="*/ 12185650 w 12192000"/>
              <a:gd name="connsiteY3" fmla="*/ 2476500 h 3110830"/>
              <a:gd name="connsiteX4" fmla="*/ 12192000 w 12192000"/>
              <a:gd name="connsiteY4" fmla="*/ 3067050 h 3110830"/>
              <a:gd name="connsiteX5" fmla="*/ 6153150 w 12192000"/>
              <a:gd name="connsiteY5" fmla="*/ 3105150 h 3110830"/>
              <a:gd name="connsiteX6" fmla="*/ 5543550 w 12192000"/>
              <a:gd name="connsiteY6" fmla="*/ 2209800 h 3110830"/>
              <a:gd name="connsiteX7" fmla="*/ 0 w 12192000"/>
              <a:gd name="connsiteY7" fmla="*/ 2228850 h 3110830"/>
              <a:gd name="connsiteX8" fmla="*/ 0 w 12192000"/>
              <a:gd name="connsiteY8" fmla="*/ 0 h 311083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6500 h 3105150"/>
              <a:gd name="connsiteX4" fmla="*/ 12192000 w 12192000"/>
              <a:gd name="connsiteY4" fmla="*/ 30670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6500 h 3105150"/>
              <a:gd name="connsiteX4" fmla="*/ 12192000 w 12192000"/>
              <a:gd name="connsiteY4" fmla="*/ 30797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6500 h 3105150"/>
              <a:gd name="connsiteX4" fmla="*/ 12192000 w 12192000"/>
              <a:gd name="connsiteY4" fmla="*/ 30924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6500 h 3105150"/>
              <a:gd name="connsiteX4" fmla="*/ 12192000 w 12192000"/>
              <a:gd name="connsiteY4" fmla="*/ 3092450 h 3105150"/>
              <a:gd name="connsiteX5" fmla="*/ 6153150 w 12192000"/>
              <a:gd name="connsiteY5" fmla="*/ 3105150 h 3105150"/>
              <a:gd name="connsiteX6" fmla="*/ 5543550 w 12192000"/>
              <a:gd name="connsiteY6" fmla="*/ 2222500 h 3105150"/>
              <a:gd name="connsiteX7" fmla="*/ 0 w 12192000"/>
              <a:gd name="connsiteY7" fmla="*/ 2228850 h 3105150"/>
              <a:gd name="connsiteX8" fmla="*/ 0 w 12192000"/>
              <a:gd name="connsiteY8" fmla="*/ 0 h 3105150"/>
              <a:gd name="connsiteX0" fmla="*/ 0 w 12193041"/>
              <a:gd name="connsiteY0" fmla="*/ 0 h 3105150"/>
              <a:gd name="connsiteX1" fmla="*/ 5257800 w 12193041"/>
              <a:gd name="connsiteY1" fmla="*/ 0 h 3105150"/>
              <a:gd name="connsiteX2" fmla="*/ 6819900 w 12193041"/>
              <a:gd name="connsiteY2" fmla="*/ 2476500 h 3105150"/>
              <a:gd name="connsiteX3" fmla="*/ 12192794 w 12193041"/>
              <a:gd name="connsiteY3" fmla="*/ 2476500 h 3105150"/>
              <a:gd name="connsiteX4" fmla="*/ 12192000 w 12193041"/>
              <a:gd name="connsiteY4" fmla="*/ 3092450 h 3105150"/>
              <a:gd name="connsiteX5" fmla="*/ 6153150 w 12193041"/>
              <a:gd name="connsiteY5" fmla="*/ 3105150 h 3105150"/>
              <a:gd name="connsiteX6" fmla="*/ 5543550 w 12193041"/>
              <a:gd name="connsiteY6" fmla="*/ 2222500 h 3105150"/>
              <a:gd name="connsiteX7" fmla="*/ 0 w 12193041"/>
              <a:gd name="connsiteY7" fmla="*/ 2228850 h 3105150"/>
              <a:gd name="connsiteX8" fmla="*/ 0 w 12193041"/>
              <a:gd name="connsiteY8" fmla="*/ 0 h 3105150"/>
              <a:gd name="connsiteX0" fmla="*/ 0 w 12195384"/>
              <a:gd name="connsiteY0" fmla="*/ 0 h 3105150"/>
              <a:gd name="connsiteX1" fmla="*/ 5257800 w 12195384"/>
              <a:gd name="connsiteY1" fmla="*/ 0 h 3105150"/>
              <a:gd name="connsiteX2" fmla="*/ 6819900 w 12195384"/>
              <a:gd name="connsiteY2" fmla="*/ 2476500 h 3105150"/>
              <a:gd name="connsiteX3" fmla="*/ 12195175 w 12195384"/>
              <a:gd name="connsiteY3" fmla="*/ 2476500 h 3105150"/>
              <a:gd name="connsiteX4" fmla="*/ 12192000 w 12195384"/>
              <a:gd name="connsiteY4" fmla="*/ 3092450 h 3105150"/>
              <a:gd name="connsiteX5" fmla="*/ 6153150 w 12195384"/>
              <a:gd name="connsiteY5" fmla="*/ 3105150 h 3105150"/>
              <a:gd name="connsiteX6" fmla="*/ 5543550 w 12195384"/>
              <a:gd name="connsiteY6" fmla="*/ 2222500 h 3105150"/>
              <a:gd name="connsiteX7" fmla="*/ 0 w 12195384"/>
              <a:gd name="connsiteY7" fmla="*/ 2228850 h 3105150"/>
              <a:gd name="connsiteX8" fmla="*/ 0 w 12195384"/>
              <a:gd name="connsiteY8" fmla="*/ 0 h 3105150"/>
              <a:gd name="connsiteX0" fmla="*/ 0 w 12195175"/>
              <a:gd name="connsiteY0" fmla="*/ 0 h 3105150"/>
              <a:gd name="connsiteX1" fmla="*/ 5257800 w 12195175"/>
              <a:gd name="connsiteY1" fmla="*/ 0 h 3105150"/>
              <a:gd name="connsiteX2" fmla="*/ 6819900 w 12195175"/>
              <a:gd name="connsiteY2" fmla="*/ 2476500 h 3105150"/>
              <a:gd name="connsiteX3" fmla="*/ 12195175 w 12195175"/>
              <a:gd name="connsiteY3" fmla="*/ 2476500 h 3105150"/>
              <a:gd name="connsiteX4" fmla="*/ 12192000 w 12195175"/>
              <a:gd name="connsiteY4" fmla="*/ 3092450 h 3105150"/>
              <a:gd name="connsiteX5" fmla="*/ 6153150 w 12195175"/>
              <a:gd name="connsiteY5" fmla="*/ 3105150 h 3105150"/>
              <a:gd name="connsiteX6" fmla="*/ 5543550 w 12195175"/>
              <a:gd name="connsiteY6" fmla="*/ 2222500 h 3105150"/>
              <a:gd name="connsiteX7" fmla="*/ 0 w 12195175"/>
              <a:gd name="connsiteY7" fmla="*/ 2228850 h 3105150"/>
              <a:gd name="connsiteX8" fmla="*/ 0 w 12195175"/>
              <a:gd name="connsiteY8" fmla="*/ 0 h 3105150"/>
              <a:gd name="connsiteX0" fmla="*/ 0 w 12195175"/>
              <a:gd name="connsiteY0" fmla="*/ 0 h 3105150"/>
              <a:gd name="connsiteX1" fmla="*/ 5257800 w 12195175"/>
              <a:gd name="connsiteY1" fmla="*/ 0 h 3105150"/>
              <a:gd name="connsiteX2" fmla="*/ 6819900 w 12195175"/>
              <a:gd name="connsiteY2" fmla="*/ 2476500 h 3105150"/>
              <a:gd name="connsiteX3" fmla="*/ 12195175 w 12195175"/>
              <a:gd name="connsiteY3" fmla="*/ 2476500 h 3105150"/>
              <a:gd name="connsiteX4" fmla="*/ 12192000 w 12195175"/>
              <a:gd name="connsiteY4" fmla="*/ 3092450 h 3105150"/>
              <a:gd name="connsiteX5" fmla="*/ 6153150 w 12195175"/>
              <a:gd name="connsiteY5" fmla="*/ 3105150 h 3105150"/>
              <a:gd name="connsiteX6" fmla="*/ 5543550 w 12195175"/>
              <a:gd name="connsiteY6" fmla="*/ 2222500 h 3105150"/>
              <a:gd name="connsiteX7" fmla="*/ 0 w 12195175"/>
              <a:gd name="connsiteY7" fmla="*/ 2228850 h 3105150"/>
              <a:gd name="connsiteX8" fmla="*/ 0 w 12195175"/>
              <a:gd name="connsiteY8" fmla="*/ 0 h 3105150"/>
              <a:gd name="connsiteX0" fmla="*/ 0 w 12192794"/>
              <a:gd name="connsiteY0" fmla="*/ 0 h 3105150"/>
              <a:gd name="connsiteX1" fmla="*/ 5257800 w 12192794"/>
              <a:gd name="connsiteY1" fmla="*/ 0 h 3105150"/>
              <a:gd name="connsiteX2" fmla="*/ 6819900 w 12192794"/>
              <a:gd name="connsiteY2" fmla="*/ 2476500 h 3105150"/>
              <a:gd name="connsiteX3" fmla="*/ 12192794 w 12192794"/>
              <a:gd name="connsiteY3" fmla="*/ 2474119 h 3105150"/>
              <a:gd name="connsiteX4" fmla="*/ 12192000 w 12192794"/>
              <a:gd name="connsiteY4" fmla="*/ 3092450 h 3105150"/>
              <a:gd name="connsiteX5" fmla="*/ 6153150 w 12192794"/>
              <a:gd name="connsiteY5" fmla="*/ 3105150 h 3105150"/>
              <a:gd name="connsiteX6" fmla="*/ 5543550 w 12192794"/>
              <a:gd name="connsiteY6" fmla="*/ 2222500 h 3105150"/>
              <a:gd name="connsiteX7" fmla="*/ 0 w 12192794"/>
              <a:gd name="connsiteY7" fmla="*/ 2228850 h 3105150"/>
              <a:gd name="connsiteX8" fmla="*/ 0 w 12192794"/>
              <a:gd name="connsiteY8" fmla="*/ 0 h 3105150"/>
              <a:gd name="connsiteX0" fmla="*/ 0 w 12192794"/>
              <a:gd name="connsiteY0" fmla="*/ 0 h 3105150"/>
              <a:gd name="connsiteX1" fmla="*/ 5257800 w 12192794"/>
              <a:gd name="connsiteY1" fmla="*/ 0 h 3105150"/>
              <a:gd name="connsiteX2" fmla="*/ 6819900 w 12192794"/>
              <a:gd name="connsiteY2" fmla="*/ 2476500 h 3105150"/>
              <a:gd name="connsiteX3" fmla="*/ 12192794 w 12192794"/>
              <a:gd name="connsiteY3" fmla="*/ 2474119 h 3105150"/>
              <a:gd name="connsiteX4" fmla="*/ 12192000 w 12192794"/>
              <a:gd name="connsiteY4" fmla="*/ 3092450 h 3105150"/>
              <a:gd name="connsiteX5" fmla="*/ 6153150 w 12192794"/>
              <a:gd name="connsiteY5" fmla="*/ 3105150 h 3105150"/>
              <a:gd name="connsiteX6" fmla="*/ 5543550 w 12192794"/>
              <a:gd name="connsiteY6" fmla="*/ 2222500 h 3105150"/>
              <a:gd name="connsiteX7" fmla="*/ 0 w 12192794"/>
              <a:gd name="connsiteY7" fmla="*/ 2228850 h 3105150"/>
              <a:gd name="connsiteX8" fmla="*/ 0 w 12192794"/>
              <a:gd name="connsiteY8" fmla="*/ 0 h 3105150"/>
              <a:gd name="connsiteX0" fmla="*/ 0 w 12192853"/>
              <a:gd name="connsiteY0" fmla="*/ 0 h 3105150"/>
              <a:gd name="connsiteX1" fmla="*/ 5257800 w 12192853"/>
              <a:gd name="connsiteY1" fmla="*/ 0 h 3105150"/>
              <a:gd name="connsiteX2" fmla="*/ 6819900 w 12192853"/>
              <a:gd name="connsiteY2" fmla="*/ 2476500 h 3105150"/>
              <a:gd name="connsiteX3" fmla="*/ 12192794 w 12192853"/>
              <a:gd name="connsiteY3" fmla="*/ 2474119 h 3105150"/>
              <a:gd name="connsiteX4" fmla="*/ 12192000 w 12192853"/>
              <a:gd name="connsiteY4" fmla="*/ 3092450 h 3105150"/>
              <a:gd name="connsiteX5" fmla="*/ 6153150 w 12192853"/>
              <a:gd name="connsiteY5" fmla="*/ 3105150 h 3105150"/>
              <a:gd name="connsiteX6" fmla="*/ 5543550 w 12192853"/>
              <a:gd name="connsiteY6" fmla="*/ 2222500 h 3105150"/>
              <a:gd name="connsiteX7" fmla="*/ 0 w 12192853"/>
              <a:gd name="connsiteY7" fmla="*/ 2228850 h 3105150"/>
              <a:gd name="connsiteX8" fmla="*/ 0 w 12192853"/>
              <a:gd name="connsiteY8" fmla="*/ 0 h 3105150"/>
              <a:gd name="connsiteX0" fmla="*/ 0 w 12192794"/>
              <a:gd name="connsiteY0" fmla="*/ 0 h 3105150"/>
              <a:gd name="connsiteX1" fmla="*/ 5257800 w 12192794"/>
              <a:gd name="connsiteY1" fmla="*/ 0 h 3105150"/>
              <a:gd name="connsiteX2" fmla="*/ 6819900 w 12192794"/>
              <a:gd name="connsiteY2" fmla="*/ 2476500 h 3105150"/>
              <a:gd name="connsiteX3" fmla="*/ 12192794 w 12192794"/>
              <a:gd name="connsiteY3" fmla="*/ 2474119 h 3105150"/>
              <a:gd name="connsiteX4" fmla="*/ 12192000 w 12192794"/>
              <a:gd name="connsiteY4" fmla="*/ 3092450 h 3105150"/>
              <a:gd name="connsiteX5" fmla="*/ 6153150 w 12192794"/>
              <a:gd name="connsiteY5" fmla="*/ 3105150 h 3105150"/>
              <a:gd name="connsiteX6" fmla="*/ 5543550 w 12192794"/>
              <a:gd name="connsiteY6" fmla="*/ 2222500 h 3105150"/>
              <a:gd name="connsiteX7" fmla="*/ 0 w 12192794"/>
              <a:gd name="connsiteY7" fmla="*/ 2228850 h 3105150"/>
              <a:gd name="connsiteX8" fmla="*/ 0 w 12192794"/>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4119 h 3105150"/>
              <a:gd name="connsiteX4" fmla="*/ 12192000 w 12192000"/>
              <a:gd name="connsiteY4" fmla="*/ 3092450 h 3105150"/>
              <a:gd name="connsiteX5" fmla="*/ 6153150 w 12192000"/>
              <a:gd name="connsiteY5" fmla="*/ 3105150 h 3105150"/>
              <a:gd name="connsiteX6" fmla="*/ 5543550 w 12192000"/>
              <a:gd name="connsiteY6" fmla="*/ 22225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8031 w 12192000"/>
              <a:gd name="connsiteY3" fmla="*/ 2474119 h 3105150"/>
              <a:gd name="connsiteX4" fmla="*/ 12192000 w 12192000"/>
              <a:gd name="connsiteY4" fmla="*/ 3092450 h 3105150"/>
              <a:gd name="connsiteX5" fmla="*/ 6153150 w 12192000"/>
              <a:gd name="connsiteY5" fmla="*/ 3105150 h 3105150"/>
              <a:gd name="connsiteX6" fmla="*/ 5543550 w 12192000"/>
              <a:gd name="connsiteY6" fmla="*/ 22225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8031 w 12192000"/>
              <a:gd name="connsiteY3" fmla="*/ 2474119 h 3105150"/>
              <a:gd name="connsiteX4" fmla="*/ 12192000 w 12192000"/>
              <a:gd name="connsiteY4" fmla="*/ 3092450 h 3105150"/>
              <a:gd name="connsiteX5" fmla="*/ 6153150 w 12192000"/>
              <a:gd name="connsiteY5" fmla="*/ 3105150 h 3105150"/>
              <a:gd name="connsiteX6" fmla="*/ 5543550 w 12192000"/>
              <a:gd name="connsiteY6" fmla="*/ 2222500 h 3105150"/>
              <a:gd name="connsiteX7" fmla="*/ 0 w 12192000"/>
              <a:gd name="connsiteY7" fmla="*/ 2228850 h 3105150"/>
              <a:gd name="connsiteX8" fmla="*/ 0 w 12192000"/>
              <a:gd name="connsiteY8" fmla="*/ 0 h 3105150"/>
              <a:gd name="connsiteX0" fmla="*/ 0 w 12189227"/>
              <a:gd name="connsiteY0" fmla="*/ 0 h 3105150"/>
              <a:gd name="connsiteX1" fmla="*/ 5257800 w 12189227"/>
              <a:gd name="connsiteY1" fmla="*/ 0 h 3105150"/>
              <a:gd name="connsiteX2" fmla="*/ 6819900 w 12189227"/>
              <a:gd name="connsiteY2" fmla="*/ 2476500 h 3105150"/>
              <a:gd name="connsiteX3" fmla="*/ 12188031 w 12189227"/>
              <a:gd name="connsiteY3" fmla="*/ 2474119 h 3105150"/>
              <a:gd name="connsiteX4" fmla="*/ 12184856 w 12189227"/>
              <a:gd name="connsiteY4" fmla="*/ 3094832 h 3105150"/>
              <a:gd name="connsiteX5" fmla="*/ 6153150 w 12189227"/>
              <a:gd name="connsiteY5" fmla="*/ 3105150 h 3105150"/>
              <a:gd name="connsiteX6" fmla="*/ 5543550 w 12189227"/>
              <a:gd name="connsiteY6" fmla="*/ 2222500 h 3105150"/>
              <a:gd name="connsiteX7" fmla="*/ 0 w 12189227"/>
              <a:gd name="connsiteY7" fmla="*/ 2228850 h 3105150"/>
              <a:gd name="connsiteX8" fmla="*/ 0 w 12189227"/>
              <a:gd name="connsiteY8" fmla="*/ 0 h 3105150"/>
              <a:gd name="connsiteX0" fmla="*/ 0 w 12189658"/>
              <a:gd name="connsiteY0" fmla="*/ 0 h 3105150"/>
              <a:gd name="connsiteX1" fmla="*/ 5257800 w 12189658"/>
              <a:gd name="connsiteY1" fmla="*/ 0 h 3105150"/>
              <a:gd name="connsiteX2" fmla="*/ 6819900 w 12189658"/>
              <a:gd name="connsiteY2" fmla="*/ 2476500 h 3105150"/>
              <a:gd name="connsiteX3" fmla="*/ 12188031 w 12189658"/>
              <a:gd name="connsiteY3" fmla="*/ 2474119 h 3105150"/>
              <a:gd name="connsiteX4" fmla="*/ 12184856 w 12189658"/>
              <a:gd name="connsiteY4" fmla="*/ 3094832 h 3105150"/>
              <a:gd name="connsiteX5" fmla="*/ 6153150 w 12189658"/>
              <a:gd name="connsiteY5" fmla="*/ 3105150 h 3105150"/>
              <a:gd name="connsiteX6" fmla="*/ 5543550 w 12189658"/>
              <a:gd name="connsiteY6" fmla="*/ 2222500 h 3105150"/>
              <a:gd name="connsiteX7" fmla="*/ 0 w 12189658"/>
              <a:gd name="connsiteY7" fmla="*/ 2228850 h 3105150"/>
              <a:gd name="connsiteX8" fmla="*/ 0 w 12189658"/>
              <a:gd name="connsiteY8" fmla="*/ 0 h 3105150"/>
              <a:gd name="connsiteX0" fmla="*/ 0 w 12190181"/>
              <a:gd name="connsiteY0" fmla="*/ 0 h 3105150"/>
              <a:gd name="connsiteX1" fmla="*/ 5257800 w 12190181"/>
              <a:gd name="connsiteY1" fmla="*/ 0 h 3105150"/>
              <a:gd name="connsiteX2" fmla="*/ 6819900 w 12190181"/>
              <a:gd name="connsiteY2" fmla="*/ 2476500 h 3105150"/>
              <a:gd name="connsiteX3" fmla="*/ 12188031 w 12190181"/>
              <a:gd name="connsiteY3" fmla="*/ 2474119 h 3105150"/>
              <a:gd name="connsiteX4" fmla="*/ 12187237 w 12190181"/>
              <a:gd name="connsiteY4" fmla="*/ 3094832 h 3105150"/>
              <a:gd name="connsiteX5" fmla="*/ 6153150 w 12190181"/>
              <a:gd name="connsiteY5" fmla="*/ 3105150 h 3105150"/>
              <a:gd name="connsiteX6" fmla="*/ 5543550 w 12190181"/>
              <a:gd name="connsiteY6" fmla="*/ 2222500 h 3105150"/>
              <a:gd name="connsiteX7" fmla="*/ 0 w 12190181"/>
              <a:gd name="connsiteY7" fmla="*/ 2228850 h 3105150"/>
              <a:gd name="connsiteX8" fmla="*/ 0 w 12190181"/>
              <a:gd name="connsiteY8" fmla="*/ 0 h 3105150"/>
              <a:gd name="connsiteX0" fmla="*/ 0 w 12188090"/>
              <a:gd name="connsiteY0" fmla="*/ 0 h 3105150"/>
              <a:gd name="connsiteX1" fmla="*/ 5257800 w 12188090"/>
              <a:gd name="connsiteY1" fmla="*/ 0 h 3105150"/>
              <a:gd name="connsiteX2" fmla="*/ 6819900 w 12188090"/>
              <a:gd name="connsiteY2" fmla="*/ 2476500 h 3105150"/>
              <a:gd name="connsiteX3" fmla="*/ 12188031 w 12188090"/>
              <a:gd name="connsiteY3" fmla="*/ 2474119 h 3105150"/>
              <a:gd name="connsiteX4" fmla="*/ 12187237 w 12188090"/>
              <a:gd name="connsiteY4" fmla="*/ 3094832 h 3105150"/>
              <a:gd name="connsiteX5" fmla="*/ 6153150 w 12188090"/>
              <a:gd name="connsiteY5" fmla="*/ 3105150 h 3105150"/>
              <a:gd name="connsiteX6" fmla="*/ 5543550 w 12188090"/>
              <a:gd name="connsiteY6" fmla="*/ 2222500 h 3105150"/>
              <a:gd name="connsiteX7" fmla="*/ 0 w 12188090"/>
              <a:gd name="connsiteY7" fmla="*/ 2228850 h 3105150"/>
              <a:gd name="connsiteX8" fmla="*/ 0 w 12188090"/>
              <a:gd name="connsiteY8" fmla="*/ 0 h 3105150"/>
              <a:gd name="connsiteX0" fmla="*/ 0 w 12190027"/>
              <a:gd name="connsiteY0" fmla="*/ 0 h 3105150"/>
              <a:gd name="connsiteX1" fmla="*/ 5257800 w 12190027"/>
              <a:gd name="connsiteY1" fmla="*/ 0 h 3105150"/>
              <a:gd name="connsiteX2" fmla="*/ 6819900 w 12190027"/>
              <a:gd name="connsiteY2" fmla="*/ 2476500 h 3105150"/>
              <a:gd name="connsiteX3" fmla="*/ 12188031 w 12190027"/>
              <a:gd name="connsiteY3" fmla="*/ 2474119 h 3105150"/>
              <a:gd name="connsiteX4" fmla="*/ 12189619 w 12190027"/>
              <a:gd name="connsiteY4" fmla="*/ 3094832 h 3105150"/>
              <a:gd name="connsiteX5" fmla="*/ 6153150 w 12190027"/>
              <a:gd name="connsiteY5" fmla="*/ 3105150 h 3105150"/>
              <a:gd name="connsiteX6" fmla="*/ 5543550 w 12190027"/>
              <a:gd name="connsiteY6" fmla="*/ 2222500 h 3105150"/>
              <a:gd name="connsiteX7" fmla="*/ 0 w 12190027"/>
              <a:gd name="connsiteY7" fmla="*/ 2228850 h 3105150"/>
              <a:gd name="connsiteX8" fmla="*/ 0 w 12190027"/>
              <a:gd name="connsiteY8" fmla="*/ 0 h 3105150"/>
              <a:gd name="connsiteX0" fmla="*/ 0 w 12192794"/>
              <a:gd name="connsiteY0" fmla="*/ 0 h 3105150"/>
              <a:gd name="connsiteX1" fmla="*/ 5257800 w 12192794"/>
              <a:gd name="connsiteY1" fmla="*/ 0 h 3105150"/>
              <a:gd name="connsiteX2" fmla="*/ 6819900 w 12192794"/>
              <a:gd name="connsiteY2" fmla="*/ 2476500 h 3105150"/>
              <a:gd name="connsiteX3" fmla="*/ 12192794 w 12192794"/>
              <a:gd name="connsiteY3" fmla="*/ 2474119 h 3105150"/>
              <a:gd name="connsiteX4" fmla="*/ 12189619 w 12192794"/>
              <a:gd name="connsiteY4" fmla="*/ 3094832 h 3105150"/>
              <a:gd name="connsiteX5" fmla="*/ 6153150 w 12192794"/>
              <a:gd name="connsiteY5" fmla="*/ 3105150 h 3105150"/>
              <a:gd name="connsiteX6" fmla="*/ 5543550 w 12192794"/>
              <a:gd name="connsiteY6" fmla="*/ 2222500 h 3105150"/>
              <a:gd name="connsiteX7" fmla="*/ 0 w 12192794"/>
              <a:gd name="connsiteY7" fmla="*/ 2228850 h 3105150"/>
              <a:gd name="connsiteX8" fmla="*/ 0 w 12192794"/>
              <a:gd name="connsiteY8" fmla="*/ 0 h 310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794" h="3105150">
                <a:moveTo>
                  <a:pt x="0" y="0"/>
                </a:moveTo>
                <a:lnTo>
                  <a:pt x="5257800" y="0"/>
                </a:lnTo>
                <a:lnTo>
                  <a:pt x="6819900" y="2476500"/>
                </a:lnTo>
                <a:lnTo>
                  <a:pt x="12192794" y="2474119"/>
                </a:lnTo>
                <a:cubicBezTo>
                  <a:pt x="12192397" y="2784475"/>
                  <a:pt x="12191206" y="2784475"/>
                  <a:pt x="12189619" y="3094832"/>
                </a:cubicBezTo>
                <a:lnTo>
                  <a:pt x="6153150" y="3105150"/>
                </a:lnTo>
                <a:lnTo>
                  <a:pt x="5543550" y="2222500"/>
                </a:lnTo>
                <a:lnTo>
                  <a:pt x="0" y="2228850"/>
                </a:lnTo>
                <a:lnTo>
                  <a:pt x="0" y="0"/>
                </a:lnTo>
                <a:close/>
              </a:path>
            </a:pathLst>
          </a:custGeom>
          <a:solidFill>
            <a:srgbClr val="2C2C2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13689105" y="7771638"/>
            <a:ext cx="10497670" cy="2929236"/>
          </a:xfrm>
        </p:spPr>
        <p:txBody>
          <a:bodyPr anchor="b">
            <a:normAutofit/>
          </a:bodyPr>
          <a:lstStyle>
            <a:lvl1pPr algn="r">
              <a:defRPr sz="8800" b="1">
                <a:solidFill>
                  <a:schemeClr val="tx2"/>
                </a:solidFill>
                <a:effectLst>
                  <a:outerShdw blurRad="38100" dist="38100" dir="2700000" algn="tl">
                    <a:srgbClr val="000000">
                      <a:alpha val="43137"/>
                    </a:srgbClr>
                  </a:outerShdw>
                </a:effectLst>
              </a:defRPr>
            </a:lvl1pPr>
          </a:lstStyle>
          <a:p>
            <a:r>
              <a:rPr lang="en-US" dirty="0"/>
              <a:t>Click to edit Master title style</a:t>
            </a:r>
          </a:p>
        </p:txBody>
      </p:sp>
      <p:sp>
        <p:nvSpPr>
          <p:cNvPr id="3" name="Subtitle 2"/>
          <p:cNvSpPr>
            <a:spLocks noGrp="1"/>
          </p:cNvSpPr>
          <p:nvPr>
            <p:ph type="subTitle" idx="1"/>
          </p:nvPr>
        </p:nvSpPr>
        <p:spPr>
          <a:xfrm>
            <a:off x="869579" y="10969438"/>
            <a:ext cx="8532014" cy="806824"/>
          </a:xfrm>
        </p:spPr>
        <p:txBody>
          <a:bodyPr>
            <a:normAutofit/>
          </a:bodyPr>
          <a:lstStyle>
            <a:lvl1pPr marL="0" indent="0" algn="l">
              <a:buNone/>
              <a:defRPr sz="400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424630448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7308F2-EE16-4212-A72C-944820575B9F}" type="datetime1">
              <a:rPr lang="en-US" smtClean="0"/>
              <a:t>8/4/24</a:t>
            </a:fld>
            <a:endParaRPr lang="en-US"/>
          </a:p>
        </p:txBody>
      </p:sp>
      <p:sp>
        <p:nvSpPr>
          <p:cNvPr id="5" name="Footer Placeholder 4"/>
          <p:cNvSpPr>
            <a:spLocks noGrp="1"/>
          </p:cNvSpPr>
          <p:nvPr>
            <p:ph type="ftr" sz="quarter" idx="11"/>
          </p:nvPr>
        </p:nvSpPr>
        <p:spPr/>
        <p:txBody>
          <a:bodyPr/>
          <a:lstStyle/>
          <a:p>
            <a:r>
              <a:rPr lang="en-US"/>
              <a:t>www.company.com</a:t>
            </a:r>
          </a:p>
        </p:txBody>
      </p:sp>
      <p:sp>
        <p:nvSpPr>
          <p:cNvPr id="6" name="Slide Number Placeholder 5"/>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36575957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7" name="Picture Placeholder 16"/>
          <p:cNvSpPr>
            <a:spLocks noGrp="1"/>
          </p:cNvSpPr>
          <p:nvPr>
            <p:ph type="pic" sz="quarter" idx="15"/>
          </p:nvPr>
        </p:nvSpPr>
        <p:spPr>
          <a:xfrm>
            <a:off x="15467932" y="2459612"/>
            <a:ext cx="8726236" cy="10352220"/>
          </a:xfrm>
          <a:custGeom>
            <a:avLst/>
            <a:gdLst>
              <a:gd name="connsiteX0" fmla="*/ 843619 w 4363118"/>
              <a:gd name="connsiteY0" fmla="*/ 0 h 5176110"/>
              <a:gd name="connsiteX1" fmla="*/ 4363118 w 4363118"/>
              <a:gd name="connsiteY1" fmla="*/ 0 h 5176110"/>
              <a:gd name="connsiteX2" fmla="*/ 4307384 w 4363118"/>
              <a:gd name="connsiteY2" fmla="*/ 336259 h 5176110"/>
              <a:gd name="connsiteX3" fmla="*/ 4307385 w 4363118"/>
              <a:gd name="connsiteY3" fmla="*/ 336259 h 5176110"/>
              <a:gd name="connsiteX4" fmla="*/ 3505200 w 4363118"/>
              <a:gd name="connsiteY4" fmla="*/ 5176110 h 5176110"/>
              <a:gd name="connsiteX5" fmla="*/ 0 w 4363118"/>
              <a:gd name="connsiteY5" fmla="*/ 5176110 h 5176110"/>
              <a:gd name="connsiteX6" fmla="*/ 788815 w 4363118"/>
              <a:gd name="connsiteY6" fmla="*/ 336259 h 5176110"/>
              <a:gd name="connsiteX7" fmla="*/ 788814 w 4363118"/>
              <a:gd name="connsiteY7" fmla="*/ 336259 h 517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3118" h="5176110">
                <a:moveTo>
                  <a:pt x="843619" y="0"/>
                </a:moveTo>
                <a:lnTo>
                  <a:pt x="4363118" y="0"/>
                </a:lnTo>
                <a:lnTo>
                  <a:pt x="4307384" y="336259"/>
                </a:lnTo>
                <a:lnTo>
                  <a:pt x="4307385" y="336259"/>
                </a:lnTo>
                <a:lnTo>
                  <a:pt x="3505200" y="5176110"/>
                </a:lnTo>
                <a:lnTo>
                  <a:pt x="0" y="5176110"/>
                </a:lnTo>
                <a:lnTo>
                  <a:pt x="788815" y="336259"/>
                </a:lnTo>
                <a:lnTo>
                  <a:pt x="788814" y="336259"/>
                </a:ln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7847935" y="2459612"/>
            <a:ext cx="8726238" cy="10352220"/>
          </a:xfrm>
          <a:custGeom>
            <a:avLst/>
            <a:gdLst>
              <a:gd name="connsiteX0" fmla="*/ 843620 w 4363119"/>
              <a:gd name="connsiteY0" fmla="*/ 0 h 5176110"/>
              <a:gd name="connsiteX1" fmla="*/ 4363119 w 4363119"/>
              <a:gd name="connsiteY1" fmla="*/ 0 h 5176110"/>
              <a:gd name="connsiteX2" fmla="*/ 4307385 w 4363119"/>
              <a:gd name="connsiteY2" fmla="*/ 336259 h 5176110"/>
              <a:gd name="connsiteX3" fmla="*/ 3505200 w 4363119"/>
              <a:gd name="connsiteY3" fmla="*/ 5176110 h 5176110"/>
              <a:gd name="connsiteX4" fmla="*/ 0 w 4363119"/>
              <a:gd name="connsiteY4" fmla="*/ 5176110 h 5176110"/>
              <a:gd name="connsiteX5" fmla="*/ 788816 w 4363119"/>
              <a:gd name="connsiteY5" fmla="*/ 336259 h 517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63119" h="5176110">
                <a:moveTo>
                  <a:pt x="843620" y="0"/>
                </a:moveTo>
                <a:lnTo>
                  <a:pt x="4363119" y="0"/>
                </a:lnTo>
                <a:lnTo>
                  <a:pt x="4307385" y="336259"/>
                </a:lnTo>
                <a:lnTo>
                  <a:pt x="3505200" y="5176110"/>
                </a:lnTo>
                <a:lnTo>
                  <a:pt x="0" y="5176110"/>
                </a:lnTo>
                <a:lnTo>
                  <a:pt x="788816" y="336259"/>
                </a:lnTo>
                <a:close/>
              </a:path>
            </a:pathLst>
          </a:custGeom>
        </p:spPr>
        <p:txBody>
          <a:bodyPr wrap="square">
            <a:noAutofit/>
          </a:bodyPr>
          <a:lstStyle/>
          <a:p>
            <a:endParaRPr lang="en-US"/>
          </a:p>
        </p:txBody>
      </p:sp>
      <p:sp>
        <p:nvSpPr>
          <p:cNvPr id="11" name="Picture Placeholder 10"/>
          <p:cNvSpPr>
            <a:spLocks noGrp="1"/>
          </p:cNvSpPr>
          <p:nvPr>
            <p:ph type="pic" sz="quarter" idx="13"/>
          </p:nvPr>
        </p:nvSpPr>
        <p:spPr>
          <a:xfrm>
            <a:off x="189835" y="2459612"/>
            <a:ext cx="8726238" cy="10352220"/>
          </a:xfrm>
          <a:custGeom>
            <a:avLst/>
            <a:gdLst>
              <a:gd name="connsiteX0" fmla="*/ 843620 w 4363119"/>
              <a:gd name="connsiteY0" fmla="*/ 0 h 5176110"/>
              <a:gd name="connsiteX1" fmla="*/ 4363119 w 4363119"/>
              <a:gd name="connsiteY1" fmla="*/ 0 h 5176110"/>
              <a:gd name="connsiteX2" fmla="*/ 4307385 w 4363119"/>
              <a:gd name="connsiteY2" fmla="*/ 336259 h 5176110"/>
              <a:gd name="connsiteX3" fmla="*/ 3505200 w 4363119"/>
              <a:gd name="connsiteY3" fmla="*/ 5176110 h 5176110"/>
              <a:gd name="connsiteX4" fmla="*/ 0 w 4363119"/>
              <a:gd name="connsiteY4" fmla="*/ 5176110 h 5176110"/>
              <a:gd name="connsiteX5" fmla="*/ 788816 w 4363119"/>
              <a:gd name="connsiteY5" fmla="*/ 336259 h 517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63119" h="5176110">
                <a:moveTo>
                  <a:pt x="843620" y="0"/>
                </a:moveTo>
                <a:lnTo>
                  <a:pt x="4363119" y="0"/>
                </a:lnTo>
                <a:lnTo>
                  <a:pt x="4307385" y="336259"/>
                </a:lnTo>
                <a:lnTo>
                  <a:pt x="3505200" y="5176110"/>
                </a:lnTo>
                <a:lnTo>
                  <a:pt x="0" y="5176110"/>
                </a:lnTo>
                <a:lnTo>
                  <a:pt x="788816" y="336259"/>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400958467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7200900" y="5"/>
            <a:ext cx="9982200" cy="7764778"/>
          </a:xfrm>
          <a:custGeom>
            <a:avLst/>
            <a:gdLst>
              <a:gd name="connsiteX0" fmla="*/ 0 w 4991100"/>
              <a:gd name="connsiteY0" fmla="*/ 0 h 3882389"/>
              <a:gd name="connsiteX1" fmla="*/ 4991100 w 4991100"/>
              <a:gd name="connsiteY1" fmla="*/ 0 h 3882389"/>
              <a:gd name="connsiteX2" fmla="*/ 4991100 w 4991100"/>
              <a:gd name="connsiteY2" fmla="*/ 3882389 h 3882389"/>
              <a:gd name="connsiteX3" fmla="*/ 0 w 4991100"/>
              <a:gd name="connsiteY3" fmla="*/ 2912218 h 3882389"/>
            </a:gdLst>
            <a:ahLst/>
            <a:cxnLst>
              <a:cxn ang="0">
                <a:pos x="connsiteX0" y="connsiteY0"/>
              </a:cxn>
              <a:cxn ang="0">
                <a:pos x="connsiteX1" y="connsiteY1"/>
              </a:cxn>
              <a:cxn ang="0">
                <a:pos x="connsiteX2" y="connsiteY2"/>
              </a:cxn>
              <a:cxn ang="0">
                <a:pos x="connsiteX3" y="connsiteY3"/>
              </a:cxn>
            </a:cxnLst>
            <a:rect l="l" t="t" r="r" b="b"/>
            <a:pathLst>
              <a:path w="4991100" h="3882389">
                <a:moveTo>
                  <a:pt x="0" y="0"/>
                </a:moveTo>
                <a:lnTo>
                  <a:pt x="4991100" y="0"/>
                </a:lnTo>
                <a:lnTo>
                  <a:pt x="4991100" y="3882389"/>
                </a:lnTo>
                <a:lnTo>
                  <a:pt x="0" y="2912218"/>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46911396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202784791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9085337" y="7870559"/>
            <a:ext cx="6155510" cy="4328734"/>
          </a:xfrm>
          <a:custGeom>
            <a:avLst/>
            <a:gdLst>
              <a:gd name="connsiteX0" fmla="*/ 0 w 3077755"/>
              <a:gd name="connsiteY0" fmla="*/ 0 h 2164367"/>
              <a:gd name="connsiteX1" fmla="*/ 3077755 w 3077755"/>
              <a:gd name="connsiteY1" fmla="*/ 0 h 2164367"/>
              <a:gd name="connsiteX2" fmla="*/ 3077755 w 3077755"/>
              <a:gd name="connsiteY2" fmla="*/ 2164367 h 2164367"/>
              <a:gd name="connsiteX3" fmla="*/ 0 w 3077755"/>
              <a:gd name="connsiteY3" fmla="*/ 2164367 h 2164367"/>
            </a:gdLst>
            <a:ahLst/>
            <a:cxnLst>
              <a:cxn ang="0">
                <a:pos x="connsiteX0" y="connsiteY0"/>
              </a:cxn>
              <a:cxn ang="0">
                <a:pos x="connsiteX1" y="connsiteY1"/>
              </a:cxn>
              <a:cxn ang="0">
                <a:pos x="connsiteX2" y="connsiteY2"/>
              </a:cxn>
              <a:cxn ang="0">
                <a:pos x="connsiteX3" y="connsiteY3"/>
              </a:cxn>
            </a:cxnLst>
            <a:rect l="l" t="t" r="r" b="b"/>
            <a:pathLst>
              <a:path w="3077755" h="2164367">
                <a:moveTo>
                  <a:pt x="0" y="0"/>
                </a:moveTo>
                <a:lnTo>
                  <a:pt x="3077755" y="0"/>
                </a:lnTo>
                <a:lnTo>
                  <a:pt x="3077755" y="2164367"/>
                </a:lnTo>
                <a:lnTo>
                  <a:pt x="0" y="2164367"/>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271297687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2" y="0"/>
            <a:ext cx="8582876" cy="13716000"/>
          </a:xfrm>
          <a:custGeom>
            <a:avLst/>
            <a:gdLst>
              <a:gd name="connsiteX0" fmla="*/ 0 w 4291438"/>
              <a:gd name="connsiteY0" fmla="*/ 0 h 6858000"/>
              <a:gd name="connsiteX1" fmla="*/ 4291438 w 4291438"/>
              <a:gd name="connsiteY1" fmla="*/ 1279 h 6858000"/>
              <a:gd name="connsiteX2" fmla="*/ 2766224 w 4291438"/>
              <a:gd name="connsiteY2" fmla="*/ 6849420 h 6858000"/>
              <a:gd name="connsiteX3" fmla="*/ 0 w 42914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291438" h="6858000">
                <a:moveTo>
                  <a:pt x="0" y="0"/>
                </a:moveTo>
                <a:lnTo>
                  <a:pt x="4291438" y="1279"/>
                </a:lnTo>
                <a:lnTo>
                  <a:pt x="2766224" y="6849420"/>
                </a:lnTo>
                <a:lnTo>
                  <a:pt x="0" y="685800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74324006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8534392" y="0"/>
            <a:ext cx="15849608" cy="13830300"/>
          </a:xfrm>
          <a:custGeom>
            <a:avLst/>
            <a:gdLst>
              <a:gd name="connsiteX0" fmla="*/ 1473201 w 7924804"/>
              <a:gd name="connsiteY0" fmla="*/ 0 h 6915150"/>
              <a:gd name="connsiteX1" fmla="*/ 7924804 w 7924804"/>
              <a:gd name="connsiteY1" fmla="*/ 0 h 6915150"/>
              <a:gd name="connsiteX2" fmla="*/ 7924804 w 7924804"/>
              <a:gd name="connsiteY2" fmla="*/ 6915150 h 6915150"/>
              <a:gd name="connsiteX3" fmla="*/ 0 w 7924804"/>
              <a:gd name="connsiteY3" fmla="*/ 6915150 h 6915150"/>
            </a:gdLst>
            <a:ahLst/>
            <a:cxnLst>
              <a:cxn ang="0">
                <a:pos x="connsiteX0" y="connsiteY0"/>
              </a:cxn>
              <a:cxn ang="0">
                <a:pos x="connsiteX1" y="connsiteY1"/>
              </a:cxn>
              <a:cxn ang="0">
                <a:pos x="connsiteX2" y="connsiteY2"/>
              </a:cxn>
              <a:cxn ang="0">
                <a:pos x="connsiteX3" y="connsiteY3"/>
              </a:cxn>
            </a:cxnLst>
            <a:rect l="l" t="t" r="r" b="b"/>
            <a:pathLst>
              <a:path w="7924804" h="6915150">
                <a:moveTo>
                  <a:pt x="1473201" y="0"/>
                </a:moveTo>
                <a:lnTo>
                  <a:pt x="7924804" y="0"/>
                </a:lnTo>
                <a:lnTo>
                  <a:pt x="7924804" y="6915150"/>
                </a:lnTo>
                <a:lnTo>
                  <a:pt x="0" y="691515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27951101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1447800"/>
            <a:ext cx="16325596" cy="10706100"/>
          </a:xfrm>
          <a:custGeom>
            <a:avLst/>
            <a:gdLst>
              <a:gd name="connsiteX0" fmla="*/ 0 w 8162798"/>
              <a:gd name="connsiteY0" fmla="*/ 0 h 5353050"/>
              <a:gd name="connsiteX1" fmla="*/ 5072214 w 8162798"/>
              <a:gd name="connsiteY1" fmla="*/ 0 h 5353050"/>
              <a:gd name="connsiteX2" fmla="*/ 8162798 w 8162798"/>
              <a:gd name="connsiteY2" fmla="*/ 5353050 h 5353050"/>
              <a:gd name="connsiteX3" fmla="*/ 2101134 w 8162798"/>
              <a:gd name="connsiteY3" fmla="*/ 5353050 h 5353050"/>
              <a:gd name="connsiteX4" fmla="*/ 0 w 8162798"/>
              <a:gd name="connsiteY4" fmla="*/ 1713780 h 535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2798" h="5353050">
                <a:moveTo>
                  <a:pt x="0" y="0"/>
                </a:moveTo>
                <a:lnTo>
                  <a:pt x="5072214" y="0"/>
                </a:lnTo>
                <a:lnTo>
                  <a:pt x="8162798" y="5353050"/>
                </a:lnTo>
                <a:lnTo>
                  <a:pt x="2101134" y="5353050"/>
                </a:lnTo>
                <a:lnTo>
                  <a:pt x="0" y="171378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250280863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12980042" y="3982956"/>
            <a:ext cx="2593080" cy="2593080"/>
          </a:xfrm>
          <a:custGeom>
            <a:avLst/>
            <a:gdLst>
              <a:gd name="connsiteX0" fmla="*/ 0 w 1296540"/>
              <a:gd name="connsiteY0" fmla="*/ 0 h 1296540"/>
              <a:gd name="connsiteX1" fmla="*/ 1296540 w 1296540"/>
              <a:gd name="connsiteY1" fmla="*/ 0 h 1296540"/>
              <a:gd name="connsiteX2" fmla="*/ 1296540 w 1296540"/>
              <a:gd name="connsiteY2" fmla="*/ 1296540 h 1296540"/>
              <a:gd name="connsiteX3" fmla="*/ 0 w 1296540"/>
              <a:gd name="connsiteY3" fmla="*/ 1296540 h 1296540"/>
            </a:gdLst>
            <a:ahLst/>
            <a:cxnLst>
              <a:cxn ang="0">
                <a:pos x="connsiteX0" y="connsiteY0"/>
              </a:cxn>
              <a:cxn ang="0">
                <a:pos x="connsiteX1" y="connsiteY1"/>
              </a:cxn>
              <a:cxn ang="0">
                <a:pos x="connsiteX2" y="connsiteY2"/>
              </a:cxn>
              <a:cxn ang="0">
                <a:pos x="connsiteX3" y="connsiteY3"/>
              </a:cxn>
            </a:cxnLst>
            <a:rect l="l" t="t" r="r" b="b"/>
            <a:pathLst>
              <a:path w="1296540" h="1296540">
                <a:moveTo>
                  <a:pt x="0" y="0"/>
                </a:moveTo>
                <a:lnTo>
                  <a:pt x="1296540" y="0"/>
                </a:lnTo>
                <a:lnTo>
                  <a:pt x="1296540" y="1296540"/>
                </a:lnTo>
                <a:lnTo>
                  <a:pt x="0" y="1296540"/>
                </a:lnTo>
                <a:close/>
              </a:path>
            </a:pathLst>
          </a:custGeom>
        </p:spPr>
        <p:txBody>
          <a:bodyPr wrap="square">
            <a:noAutofit/>
          </a:bodyPr>
          <a:lstStyle/>
          <a:p>
            <a:endParaRPr lang="en-US"/>
          </a:p>
        </p:txBody>
      </p:sp>
      <p:sp>
        <p:nvSpPr>
          <p:cNvPr id="12" name="Picture Placeholder 11"/>
          <p:cNvSpPr>
            <a:spLocks noGrp="1"/>
          </p:cNvSpPr>
          <p:nvPr>
            <p:ph type="pic" sz="quarter" idx="14"/>
          </p:nvPr>
        </p:nvSpPr>
        <p:spPr>
          <a:xfrm>
            <a:off x="12980042" y="7814342"/>
            <a:ext cx="2593080" cy="2593080"/>
          </a:xfrm>
          <a:custGeom>
            <a:avLst/>
            <a:gdLst>
              <a:gd name="connsiteX0" fmla="*/ 0 w 1296540"/>
              <a:gd name="connsiteY0" fmla="*/ 0 h 1296540"/>
              <a:gd name="connsiteX1" fmla="*/ 1296540 w 1296540"/>
              <a:gd name="connsiteY1" fmla="*/ 0 h 1296540"/>
              <a:gd name="connsiteX2" fmla="*/ 1296540 w 1296540"/>
              <a:gd name="connsiteY2" fmla="*/ 1296540 h 1296540"/>
              <a:gd name="connsiteX3" fmla="*/ 0 w 1296540"/>
              <a:gd name="connsiteY3" fmla="*/ 1296540 h 1296540"/>
            </a:gdLst>
            <a:ahLst/>
            <a:cxnLst>
              <a:cxn ang="0">
                <a:pos x="connsiteX0" y="connsiteY0"/>
              </a:cxn>
              <a:cxn ang="0">
                <a:pos x="connsiteX1" y="connsiteY1"/>
              </a:cxn>
              <a:cxn ang="0">
                <a:pos x="connsiteX2" y="connsiteY2"/>
              </a:cxn>
              <a:cxn ang="0">
                <a:pos x="connsiteX3" y="connsiteY3"/>
              </a:cxn>
            </a:cxnLst>
            <a:rect l="l" t="t" r="r" b="b"/>
            <a:pathLst>
              <a:path w="1296540" h="1296540">
                <a:moveTo>
                  <a:pt x="0" y="0"/>
                </a:moveTo>
                <a:lnTo>
                  <a:pt x="1296540" y="0"/>
                </a:lnTo>
                <a:lnTo>
                  <a:pt x="1296540" y="1296540"/>
                </a:lnTo>
                <a:lnTo>
                  <a:pt x="0" y="129654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390003252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5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2192000" y="0"/>
            <a:ext cx="12192000" cy="13716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221394258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6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1"/>
            <a:ext cx="24384000" cy="9811658"/>
          </a:xfrm>
          <a:custGeom>
            <a:avLst/>
            <a:gdLst>
              <a:gd name="connsiteX0" fmla="*/ 0 w 12192000"/>
              <a:gd name="connsiteY0" fmla="*/ 0 h 4905829"/>
              <a:gd name="connsiteX1" fmla="*/ 12192000 w 12192000"/>
              <a:gd name="connsiteY1" fmla="*/ 0 h 4905829"/>
              <a:gd name="connsiteX2" fmla="*/ 12177486 w 12192000"/>
              <a:gd name="connsiteY2" fmla="*/ 2481942 h 4905829"/>
              <a:gd name="connsiteX3" fmla="*/ 0 w 12192000"/>
              <a:gd name="connsiteY3" fmla="*/ 4905829 h 4905829"/>
              <a:gd name="connsiteX0" fmla="*/ 0 w 12192000"/>
              <a:gd name="connsiteY0" fmla="*/ 0 h 4905829"/>
              <a:gd name="connsiteX1" fmla="*/ 12192000 w 12192000"/>
              <a:gd name="connsiteY1" fmla="*/ 0 h 4905829"/>
              <a:gd name="connsiteX2" fmla="*/ 12187020 w 12192000"/>
              <a:gd name="connsiteY2" fmla="*/ 2481942 h 4905829"/>
              <a:gd name="connsiteX3" fmla="*/ 0 w 12192000"/>
              <a:gd name="connsiteY3" fmla="*/ 4905829 h 4905829"/>
              <a:gd name="connsiteX4" fmla="*/ 0 w 12192000"/>
              <a:gd name="connsiteY4" fmla="*/ 0 h 4905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4905829">
                <a:moveTo>
                  <a:pt x="0" y="0"/>
                </a:moveTo>
                <a:lnTo>
                  <a:pt x="12192000" y="0"/>
                </a:lnTo>
                <a:lnTo>
                  <a:pt x="12187020" y="2481942"/>
                </a:lnTo>
                <a:lnTo>
                  <a:pt x="0" y="4905829"/>
                </a:lnTo>
                <a:lnTo>
                  <a:pt x="0" y="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F20E63-A0FD-4834-8912-823FC0C7E70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417015900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439C20-DC03-402F-9E6B-C9FAA196625A}" type="datetime1">
              <a:rPr lang="en-US" smtClean="0"/>
              <a:t>8/4/24</a:t>
            </a:fld>
            <a:endParaRPr lang="en-US"/>
          </a:p>
        </p:txBody>
      </p:sp>
      <p:sp>
        <p:nvSpPr>
          <p:cNvPr id="5" name="Footer Placeholder 4"/>
          <p:cNvSpPr>
            <a:spLocks noGrp="1"/>
          </p:cNvSpPr>
          <p:nvPr>
            <p:ph type="ftr" sz="quarter" idx="11"/>
          </p:nvPr>
        </p:nvSpPr>
        <p:spPr/>
        <p:txBody>
          <a:bodyPr/>
          <a:lstStyle/>
          <a:p>
            <a:r>
              <a:rPr lang="en-US"/>
              <a:t>www.company.com</a:t>
            </a:r>
          </a:p>
        </p:txBody>
      </p:sp>
      <p:sp>
        <p:nvSpPr>
          <p:cNvPr id="6" name="Slide Number Placeholder 5"/>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42095390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76400" y="3651250"/>
            <a:ext cx="10363200" cy="8702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44400" y="3651250"/>
            <a:ext cx="10363200" cy="8702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1A64FC-EE8B-4F53-AF65-DE47E3F18114}" type="datetime1">
              <a:rPr lang="en-US" smtClean="0"/>
              <a:t>8/4/24</a:t>
            </a:fld>
            <a:endParaRPr lang="en-US"/>
          </a:p>
        </p:txBody>
      </p:sp>
      <p:sp>
        <p:nvSpPr>
          <p:cNvPr id="6" name="Footer Placeholder 5"/>
          <p:cNvSpPr>
            <a:spLocks noGrp="1"/>
          </p:cNvSpPr>
          <p:nvPr>
            <p:ph type="ftr" sz="quarter" idx="11"/>
          </p:nvPr>
        </p:nvSpPr>
        <p:spPr/>
        <p:txBody>
          <a:bodyPr/>
          <a:lstStyle/>
          <a:p>
            <a:r>
              <a:rPr lang="en-US"/>
              <a:t>www.company.com</a:t>
            </a:r>
          </a:p>
        </p:txBody>
      </p:sp>
      <p:sp>
        <p:nvSpPr>
          <p:cNvPr id="7" name="Slide Number Placeholder 6"/>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326594366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DE5344-56BB-4E58-95C1-8DFEBE9681CF}" type="datetime1">
              <a:rPr lang="en-US" smtClean="0"/>
              <a:t>8/4/24</a:t>
            </a:fld>
            <a:endParaRPr lang="en-US"/>
          </a:p>
        </p:txBody>
      </p:sp>
      <p:sp>
        <p:nvSpPr>
          <p:cNvPr id="8" name="Footer Placeholder 7"/>
          <p:cNvSpPr>
            <a:spLocks noGrp="1"/>
          </p:cNvSpPr>
          <p:nvPr>
            <p:ph type="ftr" sz="quarter" idx="11"/>
          </p:nvPr>
        </p:nvSpPr>
        <p:spPr/>
        <p:txBody>
          <a:bodyPr/>
          <a:lstStyle/>
          <a:p>
            <a:r>
              <a:rPr lang="en-US"/>
              <a:t>www.company.com</a:t>
            </a:r>
          </a:p>
        </p:txBody>
      </p:sp>
      <p:sp>
        <p:nvSpPr>
          <p:cNvPr id="9" name="Slide Number Placeholder 8"/>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157352051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F86FCF-AD63-44BD-A51C-3297B23E7129}" type="datetime1">
              <a:rPr lang="en-US" smtClean="0"/>
              <a:t>8/4/24</a:t>
            </a:fld>
            <a:endParaRPr lang="en-US"/>
          </a:p>
        </p:txBody>
      </p:sp>
      <p:sp>
        <p:nvSpPr>
          <p:cNvPr id="4" name="Footer Placeholder 3"/>
          <p:cNvSpPr>
            <a:spLocks noGrp="1"/>
          </p:cNvSpPr>
          <p:nvPr>
            <p:ph type="ftr" sz="quarter" idx="11"/>
          </p:nvPr>
        </p:nvSpPr>
        <p:spPr/>
        <p:txBody>
          <a:bodyPr/>
          <a:lstStyle/>
          <a:p>
            <a:r>
              <a:rPr lang="en-US"/>
              <a:t>www.company.com</a:t>
            </a:r>
          </a:p>
        </p:txBody>
      </p:sp>
      <p:sp>
        <p:nvSpPr>
          <p:cNvPr id="5" name="Slide Number Placeholder 4"/>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135553065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CC51A-3E62-4871-867B-984E0D87C72A}" type="datetime1">
              <a:rPr lang="en-US" smtClean="0"/>
              <a:t>8/4/24</a:t>
            </a:fld>
            <a:endParaRPr lang="en-US"/>
          </a:p>
        </p:txBody>
      </p:sp>
      <p:sp>
        <p:nvSpPr>
          <p:cNvPr id="3" name="Footer Placeholder 2"/>
          <p:cNvSpPr>
            <a:spLocks noGrp="1"/>
          </p:cNvSpPr>
          <p:nvPr>
            <p:ph type="ftr" sz="quarter" idx="11"/>
          </p:nvPr>
        </p:nvSpPr>
        <p:spPr/>
        <p:txBody>
          <a:bodyPr/>
          <a:lstStyle/>
          <a:p>
            <a:r>
              <a:rPr lang="en-US"/>
              <a:t>www.company.com</a:t>
            </a:r>
          </a:p>
        </p:txBody>
      </p:sp>
      <p:sp>
        <p:nvSpPr>
          <p:cNvPr id="4" name="Slide Number Placeholder 3"/>
          <p:cNvSpPr>
            <a:spLocks noGrp="1"/>
          </p:cNvSpPr>
          <p:nvPr>
            <p:ph type="sldNum" sz="quarter" idx="12"/>
          </p:nvPr>
        </p:nvSpPr>
        <p:spPr/>
        <p:txBody>
          <a:bodyPr/>
          <a:lstStyle/>
          <a:p>
            <a:fld id="{ECE3D15A-1207-49E5-B3E2-0290D385FF61}" type="slidenum">
              <a:rPr lang="en-US" smtClean="0"/>
              <a:t>‹#›</a:t>
            </a:fld>
            <a:endParaRPr lang="en-US"/>
          </a:p>
        </p:txBody>
      </p:sp>
      <p:sp>
        <p:nvSpPr>
          <p:cNvPr id="5" name="Rectangle 4"/>
          <p:cNvSpPr/>
          <p:nvPr userDrawn="1"/>
        </p:nvSpPr>
        <p:spPr>
          <a:xfrm flipH="1">
            <a:off x="0" y="7810501"/>
            <a:ext cx="13982700" cy="4476750"/>
          </a:xfrm>
          <a:custGeom>
            <a:avLst/>
            <a:gdLst>
              <a:gd name="connsiteX0" fmla="*/ 0 w 6991350"/>
              <a:gd name="connsiteY0" fmla="*/ 0 h 2238375"/>
              <a:gd name="connsiteX1" fmla="*/ 6991350 w 6991350"/>
              <a:gd name="connsiteY1" fmla="*/ 0 h 2238375"/>
              <a:gd name="connsiteX2" fmla="*/ 6991350 w 6991350"/>
              <a:gd name="connsiteY2" fmla="*/ 2238375 h 2238375"/>
              <a:gd name="connsiteX3" fmla="*/ 0 w 6991350"/>
              <a:gd name="connsiteY3" fmla="*/ 2238375 h 2238375"/>
              <a:gd name="connsiteX4" fmla="*/ 0 w 6991350"/>
              <a:gd name="connsiteY4" fmla="*/ 0 h 2238375"/>
              <a:gd name="connsiteX0" fmla="*/ 0 w 6991350"/>
              <a:gd name="connsiteY0" fmla="*/ 0 h 2238375"/>
              <a:gd name="connsiteX1" fmla="*/ 6991350 w 6991350"/>
              <a:gd name="connsiteY1" fmla="*/ 0 h 2238375"/>
              <a:gd name="connsiteX2" fmla="*/ 6991350 w 6991350"/>
              <a:gd name="connsiteY2" fmla="*/ 2238375 h 2238375"/>
              <a:gd name="connsiteX3" fmla="*/ 800100 w 6991350"/>
              <a:gd name="connsiteY3" fmla="*/ 2238375 h 2238375"/>
              <a:gd name="connsiteX4" fmla="*/ 0 w 6991350"/>
              <a:gd name="connsiteY4" fmla="*/ 0 h 223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50" h="2238375">
                <a:moveTo>
                  <a:pt x="0" y="0"/>
                </a:moveTo>
                <a:lnTo>
                  <a:pt x="6991350" y="0"/>
                </a:lnTo>
                <a:lnTo>
                  <a:pt x="6991350" y="2238375"/>
                </a:lnTo>
                <a:lnTo>
                  <a:pt x="800100" y="2238375"/>
                </a:lnTo>
                <a:lnTo>
                  <a:pt x="0" y="0"/>
                </a:ln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p:nvPr userDrawn="1"/>
        </p:nvSpPr>
        <p:spPr>
          <a:xfrm>
            <a:off x="0" y="0"/>
            <a:ext cx="24384000" cy="7810500"/>
          </a:xfrm>
          <a:prstGeom prst="rect">
            <a:avLst/>
          </a:prstGeom>
          <a:solidFill>
            <a:schemeClr val="accent2">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3"/>
          <p:cNvSpPr/>
          <p:nvPr userDrawn="1"/>
        </p:nvSpPr>
        <p:spPr>
          <a:xfrm flipH="1">
            <a:off x="-1590" y="6972300"/>
            <a:ext cx="24385588" cy="6210300"/>
          </a:xfrm>
          <a:custGeom>
            <a:avLst/>
            <a:gdLst>
              <a:gd name="connsiteX0" fmla="*/ 0 w 5257800"/>
              <a:gd name="connsiteY0" fmla="*/ 0 h 2228850"/>
              <a:gd name="connsiteX1" fmla="*/ 5257800 w 5257800"/>
              <a:gd name="connsiteY1" fmla="*/ 0 h 2228850"/>
              <a:gd name="connsiteX2" fmla="*/ 5257800 w 5257800"/>
              <a:gd name="connsiteY2" fmla="*/ 2228850 h 2228850"/>
              <a:gd name="connsiteX3" fmla="*/ 0 w 5257800"/>
              <a:gd name="connsiteY3" fmla="*/ 2228850 h 2228850"/>
              <a:gd name="connsiteX4" fmla="*/ 0 w 5257800"/>
              <a:gd name="connsiteY4" fmla="*/ 0 h 2228850"/>
              <a:gd name="connsiteX0" fmla="*/ 0 w 5543550"/>
              <a:gd name="connsiteY0" fmla="*/ 0 h 2228850"/>
              <a:gd name="connsiteX1" fmla="*/ 5257800 w 5543550"/>
              <a:gd name="connsiteY1" fmla="*/ 0 h 2228850"/>
              <a:gd name="connsiteX2" fmla="*/ 5543550 w 5543550"/>
              <a:gd name="connsiteY2" fmla="*/ 2190750 h 2228850"/>
              <a:gd name="connsiteX3" fmla="*/ 0 w 5543550"/>
              <a:gd name="connsiteY3" fmla="*/ 2228850 h 2228850"/>
              <a:gd name="connsiteX4" fmla="*/ 0 w 5543550"/>
              <a:gd name="connsiteY4" fmla="*/ 0 h 2228850"/>
              <a:gd name="connsiteX0" fmla="*/ 0 w 5543550"/>
              <a:gd name="connsiteY0" fmla="*/ 0 h 2228850"/>
              <a:gd name="connsiteX1" fmla="*/ 5257800 w 5543550"/>
              <a:gd name="connsiteY1" fmla="*/ 0 h 2228850"/>
              <a:gd name="connsiteX2" fmla="*/ 5543550 w 5543550"/>
              <a:gd name="connsiteY2" fmla="*/ 2209800 h 2228850"/>
              <a:gd name="connsiteX3" fmla="*/ 0 w 5543550"/>
              <a:gd name="connsiteY3" fmla="*/ 2228850 h 2228850"/>
              <a:gd name="connsiteX4" fmla="*/ 0 w 5543550"/>
              <a:gd name="connsiteY4" fmla="*/ 0 h 2228850"/>
              <a:gd name="connsiteX0" fmla="*/ 0 w 6153150"/>
              <a:gd name="connsiteY0" fmla="*/ 0 h 3105150"/>
              <a:gd name="connsiteX1" fmla="*/ 5257800 w 6153150"/>
              <a:gd name="connsiteY1" fmla="*/ 0 h 3105150"/>
              <a:gd name="connsiteX2" fmla="*/ 6153150 w 6153150"/>
              <a:gd name="connsiteY2" fmla="*/ 3105150 h 3105150"/>
              <a:gd name="connsiteX3" fmla="*/ 5543550 w 6153150"/>
              <a:gd name="connsiteY3" fmla="*/ 2209800 h 3105150"/>
              <a:gd name="connsiteX4" fmla="*/ 0 w 6153150"/>
              <a:gd name="connsiteY4" fmla="*/ 2228850 h 3105150"/>
              <a:gd name="connsiteX5" fmla="*/ 0 w 6153150"/>
              <a:gd name="connsiteY5" fmla="*/ 0 h 3105150"/>
              <a:gd name="connsiteX0" fmla="*/ 0 w 6838007"/>
              <a:gd name="connsiteY0" fmla="*/ 0 h 3105150"/>
              <a:gd name="connsiteX1" fmla="*/ 5257800 w 6838007"/>
              <a:gd name="connsiteY1" fmla="*/ 0 h 3105150"/>
              <a:gd name="connsiteX2" fmla="*/ 6819900 w 6838007"/>
              <a:gd name="connsiteY2" fmla="*/ 2476500 h 3105150"/>
              <a:gd name="connsiteX3" fmla="*/ 6153150 w 6838007"/>
              <a:gd name="connsiteY3" fmla="*/ 3105150 h 3105150"/>
              <a:gd name="connsiteX4" fmla="*/ 5543550 w 6838007"/>
              <a:gd name="connsiteY4" fmla="*/ 2209800 h 3105150"/>
              <a:gd name="connsiteX5" fmla="*/ 0 w 6838007"/>
              <a:gd name="connsiteY5" fmla="*/ 2228850 h 3105150"/>
              <a:gd name="connsiteX6" fmla="*/ 0 w 6838007"/>
              <a:gd name="connsiteY6" fmla="*/ 0 h 3105150"/>
              <a:gd name="connsiteX0" fmla="*/ 0 w 6838007"/>
              <a:gd name="connsiteY0" fmla="*/ 0 h 3105150"/>
              <a:gd name="connsiteX1" fmla="*/ 5257800 w 6838007"/>
              <a:gd name="connsiteY1" fmla="*/ 0 h 3105150"/>
              <a:gd name="connsiteX2" fmla="*/ 6819900 w 6838007"/>
              <a:gd name="connsiteY2" fmla="*/ 2476500 h 3105150"/>
              <a:gd name="connsiteX3" fmla="*/ 6153150 w 6838007"/>
              <a:gd name="connsiteY3" fmla="*/ 3105150 h 3105150"/>
              <a:gd name="connsiteX4" fmla="*/ 5543550 w 6838007"/>
              <a:gd name="connsiteY4" fmla="*/ 2209800 h 3105150"/>
              <a:gd name="connsiteX5" fmla="*/ 0 w 6838007"/>
              <a:gd name="connsiteY5" fmla="*/ 2228850 h 3105150"/>
              <a:gd name="connsiteX6" fmla="*/ 0 w 6838007"/>
              <a:gd name="connsiteY6" fmla="*/ 0 h 3105150"/>
              <a:gd name="connsiteX0" fmla="*/ 0 w 6838007"/>
              <a:gd name="connsiteY0" fmla="*/ 0 h 3105150"/>
              <a:gd name="connsiteX1" fmla="*/ 5257800 w 6838007"/>
              <a:gd name="connsiteY1" fmla="*/ 0 h 3105150"/>
              <a:gd name="connsiteX2" fmla="*/ 6819900 w 6838007"/>
              <a:gd name="connsiteY2" fmla="*/ 2476500 h 3105150"/>
              <a:gd name="connsiteX3" fmla="*/ 6153150 w 6838007"/>
              <a:gd name="connsiteY3" fmla="*/ 3105150 h 3105150"/>
              <a:gd name="connsiteX4" fmla="*/ 5543550 w 6838007"/>
              <a:gd name="connsiteY4" fmla="*/ 2209800 h 3105150"/>
              <a:gd name="connsiteX5" fmla="*/ 0 w 6838007"/>
              <a:gd name="connsiteY5" fmla="*/ 2228850 h 3105150"/>
              <a:gd name="connsiteX6" fmla="*/ 0 w 6838007"/>
              <a:gd name="connsiteY6" fmla="*/ 0 h 3105150"/>
              <a:gd name="connsiteX0" fmla="*/ 0 w 12193737"/>
              <a:gd name="connsiteY0" fmla="*/ 0 h 3148036"/>
              <a:gd name="connsiteX1" fmla="*/ 5257800 w 12193737"/>
              <a:gd name="connsiteY1" fmla="*/ 0 h 3148036"/>
              <a:gd name="connsiteX2" fmla="*/ 6819900 w 12193737"/>
              <a:gd name="connsiteY2" fmla="*/ 2476500 h 3148036"/>
              <a:gd name="connsiteX3" fmla="*/ 12192000 w 12193737"/>
              <a:gd name="connsiteY3" fmla="*/ 2990850 h 3148036"/>
              <a:gd name="connsiteX4" fmla="*/ 6153150 w 12193737"/>
              <a:gd name="connsiteY4" fmla="*/ 3105150 h 3148036"/>
              <a:gd name="connsiteX5" fmla="*/ 5543550 w 12193737"/>
              <a:gd name="connsiteY5" fmla="*/ 2209800 h 3148036"/>
              <a:gd name="connsiteX6" fmla="*/ 0 w 12193737"/>
              <a:gd name="connsiteY6" fmla="*/ 2228850 h 3148036"/>
              <a:gd name="connsiteX7" fmla="*/ 0 w 12193737"/>
              <a:gd name="connsiteY7" fmla="*/ 0 h 3148036"/>
              <a:gd name="connsiteX0" fmla="*/ 0 w 12192000"/>
              <a:gd name="connsiteY0" fmla="*/ 0 h 3148036"/>
              <a:gd name="connsiteX1" fmla="*/ 5257800 w 12192000"/>
              <a:gd name="connsiteY1" fmla="*/ 0 h 3148036"/>
              <a:gd name="connsiteX2" fmla="*/ 6819900 w 12192000"/>
              <a:gd name="connsiteY2" fmla="*/ 2476500 h 3148036"/>
              <a:gd name="connsiteX3" fmla="*/ 12192000 w 12192000"/>
              <a:gd name="connsiteY3" fmla="*/ 2990850 h 3148036"/>
              <a:gd name="connsiteX4" fmla="*/ 6153150 w 12192000"/>
              <a:gd name="connsiteY4" fmla="*/ 3105150 h 3148036"/>
              <a:gd name="connsiteX5" fmla="*/ 5543550 w 12192000"/>
              <a:gd name="connsiteY5" fmla="*/ 2209800 h 3148036"/>
              <a:gd name="connsiteX6" fmla="*/ 0 w 12192000"/>
              <a:gd name="connsiteY6" fmla="*/ 2228850 h 3148036"/>
              <a:gd name="connsiteX7" fmla="*/ 0 w 12192000"/>
              <a:gd name="connsiteY7"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644956"/>
              <a:gd name="connsiteY0" fmla="*/ 0 h 3148036"/>
              <a:gd name="connsiteX1" fmla="*/ 5257800 w 12644956"/>
              <a:gd name="connsiteY1" fmla="*/ 0 h 3148036"/>
              <a:gd name="connsiteX2" fmla="*/ 6819900 w 12644956"/>
              <a:gd name="connsiteY2" fmla="*/ 2476500 h 3148036"/>
              <a:gd name="connsiteX3" fmla="*/ 12211050 w 12644956"/>
              <a:gd name="connsiteY3" fmla="*/ 2590800 h 3148036"/>
              <a:gd name="connsiteX4" fmla="*/ 12192000 w 12644956"/>
              <a:gd name="connsiteY4" fmla="*/ 2990850 h 3148036"/>
              <a:gd name="connsiteX5" fmla="*/ 6153150 w 12644956"/>
              <a:gd name="connsiteY5" fmla="*/ 3105150 h 3148036"/>
              <a:gd name="connsiteX6" fmla="*/ 5543550 w 12644956"/>
              <a:gd name="connsiteY6" fmla="*/ 2209800 h 3148036"/>
              <a:gd name="connsiteX7" fmla="*/ 0 w 12644956"/>
              <a:gd name="connsiteY7" fmla="*/ 2228850 h 3148036"/>
              <a:gd name="connsiteX8" fmla="*/ 0 w 12644956"/>
              <a:gd name="connsiteY8" fmla="*/ 0 h 3148036"/>
              <a:gd name="connsiteX0" fmla="*/ 0 w 12272560"/>
              <a:gd name="connsiteY0" fmla="*/ 0 h 3148036"/>
              <a:gd name="connsiteX1" fmla="*/ 5257800 w 12272560"/>
              <a:gd name="connsiteY1" fmla="*/ 0 h 3148036"/>
              <a:gd name="connsiteX2" fmla="*/ 6819900 w 12272560"/>
              <a:gd name="connsiteY2" fmla="*/ 2476500 h 3148036"/>
              <a:gd name="connsiteX3" fmla="*/ 12211050 w 12272560"/>
              <a:gd name="connsiteY3" fmla="*/ 2590800 h 3148036"/>
              <a:gd name="connsiteX4" fmla="*/ 12192000 w 12272560"/>
              <a:gd name="connsiteY4" fmla="*/ 2990850 h 3148036"/>
              <a:gd name="connsiteX5" fmla="*/ 6153150 w 12272560"/>
              <a:gd name="connsiteY5" fmla="*/ 3105150 h 3148036"/>
              <a:gd name="connsiteX6" fmla="*/ 5543550 w 12272560"/>
              <a:gd name="connsiteY6" fmla="*/ 2209800 h 3148036"/>
              <a:gd name="connsiteX7" fmla="*/ 0 w 12272560"/>
              <a:gd name="connsiteY7" fmla="*/ 2228850 h 3148036"/>
              <a:gd name="connsiteX8" fmla="*/ 0 w 12272560"/>
              <a:gd name="connsiteY8" fmla="*/ 0 h 3148036"/>
              <a:gd name="connsiteX0" fmla="*/ 0 w 12211050"/>
              <a:gd name="connsiteY0" fmla="*/ 0 h 3148036"/>
              <a:gd name="connsiteX1" fmla="*/ 5257800 w 12211050"/>
              <a:gd name="connsiteY1" fmla="*/ 0 h 3148036"/>
              <a:gd name="connsiteX2" fmla="*/ 6819900 w 12211050"/>
              <a:gd name="connsiteY2" fmla="*/ 2476500 h 3148036"/>
              <a:gd name="connsiteX3" fmla="*/ 12211050 w 12211050"/>
              <a:gd name="connsiteY3" fmla="*/ 2590800 h 3148036"/>
              <a:gd name="connsiteX4" fmla="*/ 12192000 w 12211050"/>
              <a:gd name="connsiteY4" fmla="*/ 2990850 h 3148036"/>
              <a:gd name="connsiteX5" fmla="*/ 6153150 w 12211050"/>
              <a:gd name="connsiteY5" fmla="*/ 3105150 h 3148036"/>
              <a:gd name="connsiteX6" fmla="*/ 5543550 w 12211050"/>
              <a:gd name="connsiteY6" fmla="*/ 2209800 h 3148036"/>
              <a:gd name="connsiteX7" fmla="*/ 0 w 12211050"/>
              <a:gd name="connsiteY7" fmla="*/ 2228850 h 3148036"/>
              <a:gd name="connsiteX8" fmla="*/ 0 w 12211050"/>
              <a:gd name="connsiteY8" fmla="*/ 0 h 3148036"/>
              <a:gd name="connsiteX0" fmla="*/ 0 w 12211050"/>
              <a:gd name="connsiteY0" fmla="*/ 0 h 3105150"/>
              <a:gd name="connsiteX1" fmla="*/ 5257800 w 12211050"/>
              <a:gd name="connsiteY1" fmla="*/ 0 h 3105150"/>
              <a:gd name="connsiteX2" fmla="*/ 6819900 w 12211050"/>
              <a:gd name="connsiteY2" fmla="*/ 2476500 h 3105150"/>
              <a:gd name="connsiteX3" fmla="*/ 12211050 w 12211050"/>
              <a:gd name="connsiteY3" fmla="*/ 2590800 h 3105150"/>
              <a:gd name="connsiteX4" fmla="*/ 12192000 w 12211050"/>
              <a:gd name="connsiteY4" fmla="*/ 2990850 h 3105150"/>
              <a:gd name="connsiteX5" fmla="*/ 6153150 w 12211050"/>
              <a:gd name="connsiteY5" fmla="*/ 3105150 h 3105150"/>
              <a:gd name="connsiteX6" fmla="*/ 5543550 w 12211050"/>
              <a:gd name="connsiteY6" fmla="*/ 2209800 h 3105150"/>
              <a:gd name="connsiteX7" fmla="*/ 0 w 12211050"/>
              <a:gd name="connsiteY7" fmla="*/ 2228850 h 3105150"/>
              <a:gd name="connsiteX8" fmla="*/ 0 w 12211050"/>
              <a:gd name="connsiteY8" fmla="*/ 0 h 3105150"/>
              <a:gd name="connsiteX0" fmla="*/ 0 w 12211050"/>
              <a:gd name="connsiteY0" fmla="*/ 0 h 3105150"/>
              <a:gd name="connsiteX1" fmla="*/ 5257800 w 12211050"/>
              <a:gd name="connsiteY1" fmla="*/ 0 h 3105150"/>
              <a:gd name="connsiteX2" fmla="*/ 6819900 w 12211050"/>
              <a:gd name="connsiteY2" fmla="*/ 2476500 h 3105150"/>
              <a:gd name="connsiteX3" fmla="*/ 12211050 w 12211050"/>
              <a:gd name="connsiteY3" fmla="*/ 2590800 h 3105150"/>
              <a:gd name="connsiteX4" fmla="*/ 12192000 w 12211050"/>
              <a:gd name="connsiteY4" fmla="*/ 2990850 h 3105150"/>
              <a:gd name="connsiteX5" fmla="*/ 6153150 w 12211050"/>
              <a:gd name="connsiteY5" fmla="*/ 3105150 h 3105150"/>
              <a:gd name="connsiteX6" fmla="*/ 5543550 w 12211050"/>
              <a:gd name="connsiteY6" fmla="*/ 2209800 h 3105150"/>
              <a:gd name="connsiteX7" fmla="*/ 0 w 12211050"/>
              <a:gd name="connsiteY7" fmla="*/ 2228850 h 3105150"/>
              <a:gd name="connsiteX8" fmla="*/ 0 w 12211050"/>
              <a:gd name="connsiteY8" fmla="*/ 0 h 3105150"/>
              <a:gd name="connsiteX0" fmla="*/ 0 w 12198350"/>
              <a:gd name="connsiteY0" fmla="*/ 0 h 3105150"/>
              <a:gd name="connsiteX1" fmla="*/ 5257800 w 12198350"/>
              <a:gd name="connsiteY1" fmla="*/ 0 h 3105150"/>
              <a:gd name="connsiteX2" fmla="*/ 6819900 w 12198350"/>
              <a:gd name="connsiteY2" fmla="*/ 2476500 h 3105150"/>
              <a:gd name="connsiteX3" fmla="*/ 12198350 w 12198350"/>
              <a:gd name="connsiteY3" fmla="*/ 2590800 h 3105150"/>
              <a:gd name="connsiteX4" fmla="*/ 12192000 w 12198350"/>
              <a:gd name="connsiteY4" fmla="*/ 2990850 h 3105150"/>
              <a:gd name="connsiteX5" fmla="*/ 6153150 w 12198350"/>
              <a:gd name="connsiteY5" fmla="*/ 3105150 h 3105150"/>
              <a:gd name="connsiteX6" fmla="*/ 5543550 w 12198350"/>
              <a:gd name="connsiteY6" fmla="*/ 2209800 h 3105150"/>
              <a:gd name="connsiteX7" fmla="*/ 0 w 12198350"/>
              <a:gd name="connsiteY7" fmla="*/ 2228850 h 3105150"/>
              <a:gd name="connsiteX8" fmla="*/ 0 w 1219835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5273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72950 w 12192000"/>
              <a:gd name="connsiteY3" fmla="*/ 24638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72950 w 12192000"/>
              <a:gd name="connsiteY3" fmla="*/ 24765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72950 w 12192000"/>
              <a:gd name="connsiteY3" fmla="*/ 24765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72950 w 12192000"/>
              <a:gd name="connsiteY3" fmla="*/ 2476500 h 3105150"/>
              <a:gd name="connsiteX4" fmla="*/ 12192000 w 12192000"/>
              <a:gd name="connsiteY4" fmla="*/ 29908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10830"/>
              <a:gd name="connsiteX1" fmla="*/ 5257800 w 12192000"/>
              <a:gd name="connsiteY1" fmla="*/ 0 h 3110830"/>
              <a:gd name="connsiteX2" fmla="*/ 6819900 w 12192000"/>
              <a:gd name="connsiteY2" fmla="*/ 2476500 h 3110830"/>
              <a:gd name="connsiteX3" fmla="*/ 12172950 w 12192000"/>
              <a:gd name="connsiteY3" fmla="*/ 2476500 h 3110830"/>
              <a:gd name="connsiteX4" fmla="*/ 12192000 w 12192000"/>
              <a:gd name="connsiteY4" fmla="*/ 3067050 h 3110830"/>
              <a:gd name="connsiteX5" fmla="*/ 6153150 w 12192000"/>
              <a:gd name="connsiteY5" fmla="*/ 3105150 h 3110830"/>
              <a:gd name="connsiteX6" fmla="*/ 5543550 w 12192000"/>
              <a:gd name="connsiteY6" fmla="*/ 2209800 h 3110830"/>
              <a:gd name="connsiteX7" fmla="*/ 0 w 12192000"/>
              <a:gd name="connsiteY7" fmla="*/ 2228850 h 3110830"/>
              <a:gd name="connsiteX8" fmla="*/ 0 w 12192000"/>
              <a:gd name="connsiteY8" fmla="*/ 0 h 3110830"/>
              <a:gd name="connsiteX0" fmla="*/ 0 w 12198524"/>
              <a:gd name="connsiteY0" fmla="*/ 0 h 3110830"/>
              <a:gd name="connsiteX1" fmla="*/ 5257800 w 12198524"/>
              <a:gd name="connsiteY1" fmla="*/ 0 h 3110830"/>
              <a:gd name="connsiteX2" fmla="*/ 6819900 w 12198524"/>
              <a:gd name="connsiteY2" fmla="*/ 2476500 h 3110830"/>
              <a:gd name="connsiteX3" fmla="*/ 12198350 w 12198524"/>
              <a:gd name="connsiteY3" fmla="*/ 2476500 h 3110830"/>
              <a:gd name="connsiteX4" fmla="*/ 12192000 w 12198524"/>
              <a:gd name="connsiteY4" fmla="*/ 3067050 h 3110830"/>
              <a:gd name="connsiteX5" fmla="*/ 6153150 w 12198524"/>
              <a:gd name="connsiteY5" fmla="*/ 3105150 h 3110830"/>
              <a:gd name="connsiteX6" fmla="*/ 5543550 w 12198524"/>
              <a:gd name="connsiteY6" fmla="*/ 2209800 h 3110830"/>
              <a:gd name="connsiteX7" fmla="*/ 0 w 12198524"/>
              <a:gd name="connsiteY7" fmla="*/ 2228850 h 3110830"/>
              <a:gd name="connsiteX8" fmla="*/ 0 w 12198524"/>
              <a:gd name="connsiteY8" fmla="*/ 0 h 3110830"/>
              <a:gd name="connsiteX0" fmla="*/ 0 w 12192000"/>
              <a:gd name="connsiteY0" fmla="*/ 0 h 3110830"/>
              <a:gd name="connsiteX1" fmla="*/ 5257800 w 12192000"/>
              <a:gd name="connsiteY1" fmla="*/ 0 h 3110830"/>
              <a:gd name="connsiteX2" fmla="*/ 6819900 w 12192000"/>
              <a:gd name="connsiteY2" fmla="*/ 2476500 h 3110830"/>
              <a:gd name="connsiteX3" fmla="*/ 12185650 w 12192000"/>
              <a:gd name="connsiteY3" fmla="*/ 2476500 h 3110830"/>
              <a:gd name="connsiteX4" fmla="*/ 12192000 w 12192000"/>
              <a:gd name="connsiteY4" fmla="*/ 3067050 h 3110830"/>
              <a:gd name="connsiteX5" fmla="*/ 6153150 w 12192000"/>
              <a:gd name="connsiteY5" fmla="*/ 3105150 h 3110830"/>
              <a:gd name="connsiteX6" fmla="*/ 5543550 w 12192000"/>
              <a:gd name="connsiteY6" fmla="*/ 2209800 h 3110830"/>
              <a:gd name="connsiteX7" fmla="*/ 0 w 12192000"/>
              <a:gd name="connsiteY7" fmla="*/ 2228850 h 3110830"/>
              <a:gd name="connsiteX8" fmla="*/ 0 w 12192000"/>
              <a:gd name="connsiteY8" fmla="*/ 0 h 311083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6500 h 3105150"/>
              <a:gd name="connsiteX4" fmla="*/ 12192000 w 12192000"/>
              <a:gd name="connsiteY4" fmla="*/ 30670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6500 h 3105150"/>
              <a:gd name="connsiteX4" fmla="*/ 12192000 w 12192000"/>
              <a:gd name="connsiteY4" fmla="*/ 30797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6500 h 3105150"/>
              <a:gd name="connsiteX4" fmla="*/ 12192000 w 12192000"/>
              <a:gd name="connsiteY4" fmla="*/ 3092450 h 3105150"/>
              <a:gd name="connsiteX5" fmla="*/ 6153150 w 12192000"/>
              <a:gd name="connsiteY5" fmla="*/ 3105150 h 3105150"/>
              <a:gd name="connsiteX6" fmla="*/ 5543550 w 12192000"/>
              <a:gd name="connsiteY6" fmla="*/ 22098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6500 h 3105150"/>
              <a:gd name="connsiteX4" fmla="*/ 12192000 w 12192000"/>
              <a:gd name="connsiteY4" fmla="*/ 3092450 h 3105150"/>
              <a:gd name="connsiteX5" fmla="*/ 6153150 w 12192000"/>
              <a:gd name="connsiteY5" fmla="*/ 3105150 h 3105150"/>
              <a:gd name="connsiteX6" fmla="*/ 5543550 w 12192000"/>
              <a:gd name="connsiteY6" fmla="*/ 2222500 h 3105150"/>
              <a:gd name="connsiteX7" fmla="*/ 0 w 12192000"/>
              <a:gd name="connsiteY7" fmla="*/ 2228850 h 3105150"/>
              <a:gd name="connsiteX8" fmla="*/ 0 w 12192000"/>
              <a:gd name="connsiteY8" fmla="*/ 0 h 3105150"/>
              <a:gd name="connsiteX0" fmla="*/ 0 w 12193041"/>
              <a:gd name="connsiteY0" fmla="*/ 0 h 3105150"/>
              <a:gd name="connsiteX1" fmla="*/ 5257800 w 12193041"/>
              <a:gd name="connsiteY1" fmla="*/ 0 h 3105150"/>
              <a:gd name="connsiteX2" fmla="*/ 6819900 w 12193041"/>
              <a:gd name="connsiteY2" fmla="*/ 2476500 h 3105150"/>
              <a:gd name="connsiteX3" fmla="*/ 12192794 w 12193041"/>
              <a:gd name="connsiteY3" fmla="*/ 2476500 h 3105150"/>
              <a:gd name="connsiteX4" fmla="*/ 12192000 w 12193041"/>
              <a:gd name="connsiteY4" fmla="*/ 3092450 h 3105150"/>
              <a:gd name="connsiteX5" fmla="*/ 6153150 w 12193041"/>
              <a:gd name="connsiteY5" fmla="*/ 3105150 h 3105150"/>
              <a:gd name="connsiteX6" fmla="*/ 5543550 w 12193041"/>
              <a:gd name="connsiteY6" fmla="*/ 2222500 h 3105150"/>
              <a:gd name="connsiteX7" fmla="*/ 0 w 12193041"/>
              <a:gd name="connsiteY7" fmla="*/ 2228850 h 3105150"/>
              <a:gd name="connsiteX8" fmla="*/ 0 w 12193041"/>
              <a:gd name="connsiteY8" fmla="*/ 0 h 3105150"/>
              <a:gd name="connsiteX0" fmla="*/ 0 w 12195384"/>
              <a:gd name="connsiteY0" fmla="*/ 0 h 3105150"/>
              <a:gd name="connsiteX1" fmla="*/ 5257800 w 12195384"/>
              <a:gd name="connsiteY1" fmla="*/ 0 h 3105150"/>
              <a:gd name="connsiteX2" fmla="*/ 6819900 w 12195384"/>
              <a:gd name="connsiteY2" fmla="*/ 2476500 h 3105150"/>
              <a:gd name="connsiteX3" fmla="*/ 12195175 w 12195384"/>
              <a:gd name="connsiteY3" fmla="*/ 2476500 h 3105150"/>
              <a:gd name="connsiteX4" fmla="*/ 12192000 w 12195384"/>
              <a:gd name="connsiteY4" fmla="*/ 3092450 h 3105150"/>
              <a:gd name="connsiteX5" fmla="*/ 6153150 w 12195384"/>
              <a:gd name="connsiteY5" fmla="*/ 3105150 h 3105150"/>
              <a:gd name="connsiteX6" fmla="*/ 5543550 w 12195384"/>
              <a:gd name="connsiteY6" fmla="*/ 2222500 h 3105150"/>
              <a:gd name="connsiteX7" fmla="*/ 0 w 12195384"/>
              <a:gd name="connsiteY7" fmla="*/ 2228850 h 3105150"/>
              <a:gd name="connsiteX8" fmla="*/ 0 w 12195384"/>
              <a:gd name="connsiteY8" fmla="*/ 0 h 3105150"/>
              <a:gd name="connsiteX0" fmla="*/ 0 w 12195175"/>
              <a:gd name="connsiteY0" fmla="*/ 0 h 3105150"/>
              <a:gd name="connsiteX1" fmla="*/ 5257800 w 12195175"/>
              <a:gd name="connsiteY1" fmla="*/ 0 h 3105150"/>
              <a:gd name="connsiteX2" fmla="*/ 6819900 w 12195175"/>
              <a:gd name="connsiteY2" fmla="*/ 2476500 h 3105150"/>
              <a:gd name="connsiteX3" fmla="*/ 12195175 w 12195175"/>
              <a:gd name="connsiteY3" fmla="*/ 2476500 h 3105150"/>
              <a:gd name="connsiteX4" fmla="*/ 12192000 w 12195175"/>
              <a:gd name="connsiteY4" fmla="*/ 3092450 h 3105150"/>
              <a:gd name="connsiteX5" fmla="*/ 6153150 w 12195175"/>
              <a:gd name="connsiteY5" fmla="*/ 3105150 h 3105150"/>
              <a:gd name="connsiteX6" fmla="*/ 5543550 w 12195175"/>
              <a:gd name="connsiteY6" fmla="*/ 2222500 h 3105150"/>
              <a:gd name="connsiteX7" fmla="*/ 0 w 12195175"/>
              <a:gd name="connsiteY7" fmla="*/ 2228850 h 3105150"/>
              <a:gd name="connsiteX8" fmla="*/ 0 w 12195175"/>
              <a:gd name="connsiteY8" fmla="*/ 0 h 3105150"/>
              <a:gd name="connsiteX0" fmla="*/ 0 w 12195175"/>
              <a:gd name="connsiteY0" fmla="*/ 0 h 3105150"/>
              <a:gd name="connsiteX1" fmla="*/ 5257800 w 12195175"/>
              <a:gd name="connsiteY1" fmla="*/ 0 h 3105150"/>
              <a:gd name="connsiteX2" fmla="*/ 6819900 w 12195175"/>
              <a:gd name="connsiteY2" fmla="*/ 2476500 h 3105150"/>
              <a:gd name="connsiteX3" fmla="*/ 12195175 w 12195175"/>
              <a:gd name="connsiteY3" fmla="*/ 2476500 h 3105150"/>
              <a:gd name="connsiteX4" fmla="*/ 12192000 w 12195175"/>
              <a:gd name="connsiteY4" fmla="*/ 3092450 h 3105150"/>
              <a:gd name="connsiteX5" fmla="*/ 6153150 w 12195175"/>
              <a:gd name="connsiteY5" fmla="*/ 3105150 h 3105150"/>
              <a:gd name="connsiteX6" fmla="*/ 5543550 w 12195175"/>
              <a:gd name="connsiteY6" fmla="*/ 2222500 h 3105150"/>
              <a:gd name="connsiteX7" fmla="*/ 0 w 12195175"/>
              <a:gd name="connsiteY7" fmla="*/ 2228850 h 3105150"/>
              <a:gd name="connsiteX8" fmla="*/ 0 w 12195175"/>
              <a:gd name="connsiteY8" fmla="*/ 0 h 3105150"/>
              <a:gd name="connsiteX0" fmla="*/ 0 w 12192794"/>
              <a:gd name="connsiteY0" fmla="*/ 0 h 3105150"/>
              <a:gd name="connsiteX1" fmla="*/ 5257800 w 12192794"/>
              <a:gd name="connsiteY1" fmla="*/ 0 h 3105150"/>
              <a:gd name="connsiteX2" fmla="*/ 6819900 w 12192794"/>
              <a:gd name="connsiteY2" fmla="*/ 2476500 h 3105150"/>
              <a:gd name="connsiteX3" fmla="*/ 12192794 w 12192794"/>
              <a:gd name="connsiteY3" fmla="*/ 2474119 h 3105150"/>
              <a:gd name="connsiteX4" fmla="*/ 12192000 w 12192794"/>
              <a:gd name="connsiteY4" fmla="*/ 3092450 h 3105150"/>
              <a:gd name="connsiteX5" fmla="*/ 6153150 w 12192794"/>
              <a:gd name="connsiteY5" fmla="*/ 3105150 h 3105150"/>
              <a:gd name="connsiteX6" fmla="*/ 5543550 w 12192794"/>
              <a:gd name="connsiteY6" fmla="*/ 2222500 h 3105150"/>
              <a:gd name="connsiteX7" fmla="*/ 0 w 12192794"/>
              <a:gd name="connsiteY7" fmla="*/ 2228850 h 3105150"/>
              <a:gd name="connsiteX8" fmla="*/ 0 w 12192794"/>
              <a:gd name="connsiteY8" fmla="*/ 0 h 3105150"/>
              <a:gd name="connsiteX0" fmla="*/ 0 w 12192794"/>
              <a:gd name="connsiteY0" fmla="*/ 0 h 3105150"/>
              <a:gd name="connsiteX1" fmla="*/ 5257800 w 12192794"/>
              <a:gd name="connsiteY1" fmla="*/ 0 h 3105150"/>
              <a:gd name="connsiteX2" fmla="*/ 6819900 w 12192794"/>
              <a:gd name="connsiteY2" fmla="*/ 2476500 h 3105150"/>
              <a:gd name="connsiteX3" fmla="*/ 12192794 w 12192794"/>
              <a:gd name="connsiteY3" fmla="*/ 2474119 h 3105150"/>
              <a:gd name="connsiteX4" fmla="*/ 12192000 w 12192794"/>
              <a:gd name="connsiteY4" fmla="*/ 3092450 h 3105150"/>
              <a:gd name="connsiteX5" fmla="*/ 6153150 w 12192794"/>
              <a:gd name="connsiteY5" fmla="*/ 3105150 h 3105150"/>
              <a:gd name="connsiteX6" fmla="*/ 5543550 w 12192794"/>
              <a:gd name="connsiteY6" fmla="*/ 2222500 h 3105150"/>
              <a:gd name="connsiteX7" fmla="*/ 0 w 12192794"/>
              <a:gd name="connsiteY7" fmla="*/ 2228850 h 3105150"/>
              <a:gd name="connsiteX8" fmla="*/ 0 w 12192794"/>
              <a:gd name="connsiteY8" fmla="*/ 0 h 3105150"/>
              <a:gd name="connsiteX0" fmla="*/ 0 w 12192853"/>
              <a:gd name="connsiteY0" fmla="*/ 0 h 3105150"/>
              <a:gd name="connsiteX1" fmla="*/ 5257800 w 12192853"/>
              <a:gd name="connsiteY1" fmla="*/ 0 h 3105150"/>
              <a:gd name="connsiteX2" fmla="*/ 6819900 w 12192853"/>
              <a:gd name="connsiteY2" fmla="*/ 2476500 h 3105150"/>
              <a:gd name="connsiteX3" fmla="*/ 12192794 w 12192853"/>
              <a:gd name="connsiteY3" fmla="*/ 2474119 h 3105150"/>
              <a:gd name="connsiteX4" fmla="*/ 12192000 w 12192853"/>
              <a:gd name="connsiteY4" fmla="*/ 3092450 h 3105150"/>
              <a:gd name="connsiteX5" fmla="*/ 6153150 w 12192853"/>
              <a:gd name="connsiteY5" fmla="*/ 3105150 h 3105150"/>
              <a:gd name="connsiteX6" fmla="*/ 5543550 w 12192853"/>
              <a:gd name="connsiteY6" fmla="*/ 2222500 h 3105150"/>
              <a:gd name="connsiteX7" fmla="*/ 0 w 12192853"/>
              <a:gd name="connsiteY7" fmla="*/ 2228850 h 3105150"/>
              <a:gd name="connsiteX8" fmla="*/ 0 w 12192853"/>
              <a:gd name="connsiteY8" fmla="*/ 0 h 3105150"/>
              <a:gd name="connsiteX0" fmla="*/ 0 w 12192794"/>
              <a:gd name="connsiteY0" fmla="*/ 0 h 3105150"/>
              <a:gd name="connsiteX1" fmla="*/ 5257800 w 12192794"/>
              <a:gd name="connsiteY1" fmla="*/ 0 h 3105150"/>
              <a:gd name="connsiteX2" fmla="*/ 6819900 w 12192794"/>
              <a:gd name="connsiteY2" fmla="*/ 2476500 h 3105150"/>
              <a:gd name="connsiteX3" fmla="*/ 12192794 w 12192794"/>
              <a:gd name="connsiteY3" fmla="*/ 2474119 h 3105150"/>
              <a:gd name="connsiteX4" fmla="*/ 12192000 w 12192794"/>
              <a:gd name="connsiteY4" fmla="*/ 3092450 h 3105150"/>
              <a:gd name="connsiteX5" fmla="*/ 6153150 w 12192794"/>
              <a:gd name="connsiteY5" fmla="*/ 3105150 h 3105150"/>
              <a:gd name="connsiteX6" fmla="*/ 5543550 w 12192794"/>
              <a:gd name="connsiteY6" fmla="*/ 2222500 h 3105150"/>
              <a:gd name="connsiteX7" fmla="*/ 0 w 12192794"/>
              <a:gd name="connsiteY7" fmla="*/ 2228850 h 3105150"/>
              <a:gd name="connsiteX8" fmla="*/ 0 w 12192794"/>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5650 w 12192000"/>
              <a:gd name="connsiteY3" fmla="*/ 2474119 h 3105150"/>
              <a:gd name="connsiteX4" fmla="*/ 12192000 w 12192000"/>
              <a:gd name="connsiteY4" fmla="*/ 3092450 h 3105150"/>
              <a:gd name="connsiteX5" fmla="*/ 6153150 w 12192000"/>
              <a:gd name="connsiteY5" fmla="*/ 3105150 h 3105150"/>
              <a:gd name="connsiteX6" fmla="*/ 5543550 w 12192000"/>
              <a:gd name="connsiteY6" fmla="*/ 22225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8031 w 12192000"/>
              <a:gd name="connsiteY3" fmla="*/ 2474119 h 3105150"/>
              <a:gd name="connsiteX4" fmla="*/ 12192000 w 12192000"/>
              <a:gd name="connsiteY4" fmla="*/ 3092450 h 3105150"/>
              <a:gd name="connsiteX5" fmla="*/ 6153150 w 12192000"/>
              <a:gd name="connsiteY5" fmla="*/ 3105150 h 3105150"/>
              <a:gd name="connsiteX6" fmla="*/ 5543550 w 12192000"/>
              <a:gd name="connsiteY6" fmla="*/ 2222500 h 3105150"/>
              <a:gd name="connsiteX7" fmla="*/ 0 w 12192000"/>
              <a:gd name="connsiteY7" fmla="*/ 2228850 h 3105150"/>
              <a:gd name="connsiteX8" fmla="*/ 0 w 12192000"/>
              <a:gd name="connsiteY8" fmla="*/ 0 h 3105150"/>
              <a:gd name="connsiteX0" fmla="*/ 0 w 12192000"/>
              <a:gd name="connsiteY0" fmla="*/ 0 h 3105150"/>
              <a:gd name="connsiteX1" fmla="*/ 5257800 w 12192000"/>
              <a:gd name="connsiteY1" fmla="*/ 0 h 3105150"/>
              <a:gd name="connsiteX2" fmla="*/ 6819900 w 12192000"/>
              <a:gd name="connsiteY2" fmla="*/ 2476500 h 3105150"/>
              <a:gd name="connsiteX3" fmla="*/ 12188031 w 12192000"/>
              <a:gd name="connsiteY3" fmla="*/ 2474119 h 3105150"/>
              <a:gd name="connsiteX4" fmla="*/ 12192000 w 12192000"/>
              <a:gd name="connsiteY4" fmla="*/ 3092450 h 3105150"/>
              <a:gd name="connsiteX5" fmla="*/ 6153150 w 12192000"/>
              <a:gd name="connsiteY5" fmla="*/ 3105150 h 3105150"/>
              <a:gd name="connsiteX6" fmla="*/ 5543550 w 12192000"/>
              <a:gd name="connsiteY6" fmla="*/ 2222500 h 3105150"/>
              <a:gd name="connsiteX7" fmla="*/ 0 w 12192000"/>
              <a:gd name="connsiteY7" fmla="*/ 2228850 h 3105150"/>
              <a:gd name="connsiteX8" fmla="*/ 0 w 12192000"/>
              <a:gd name="connsiteY8" fmla="*/ 0 h 3105150"/>
              <a:gd name="connsiteX0" fmla="*/ 0 w 12189227"/>
              <a:gd name="connsiteY0" fmla="*/ 0 h 3105150"/>
              <a:gd name="connsiteX1" fmla="*/ 5257800 w 12189227"/>
              <a:gd name="connsiteY1" fmla="*/ 0 h 3105150"/>
              <a:gd name="connsiteX2" fmla="*/ 6819900 w 12189227"/>
              <a:gd name="connsiteY2" fmla="*/ 2476500 h 3105150"/>
              <a:gd name="connsiteX3" fmla="*/ 12188031 w 12189227"/>
              <a:gd name="connsiteY3" fmla="*/ 2474119 h 3105150"/>
              <a:gd name="connsiteX4" fmla="*/ 12184856 w 12189227"/>
              <a:gd name="connsiteY4" fmla="*/ 3094832 h 3105150"/>
              <a:gd name="connsiteX5" fmla="*/ 6153150 w 12189227"/>
              <a:gd name="connsiteY5" fmla="*/ 3105150 h 3105150"/>
              <a:gd name="connsiteX6" fmla="*/ 5543550 w 12189227"/>
              <a:gd name="connsiteY6" fmla="*/ 2222500 h 3105150"/>
              <a:gd name="connsiteX7" fmla="*/ 0 w 12189227"/>
              <a:gd name="connsiteY7" fmla="*/ 2228850 h 3105150"/>
              <a:gd name="connsiteX8" fmla="*/ 0 w 12189227"/>
              <a:gd name="connsiteY8" fmla="*/ 0 h 3105150"/>
              <a:gd name="connsiteX0" fmla="*/ 0 w 12189658"/>
              <a:gd name="connsiteY0" fmla="*/ 0 h 3105150"/>
              <a:gd name="connsiteX1" fmla="*/ 5257800 w 12189658"/>
              <a:gd name="connsiteY1" fmla="*/ 0 h 3105150"/>
              <a:gd name="connsiteX2" fmla="*/ 6819900 w 12189658"/>
              <a:gd name="connsiteY2" fmla="*/ 2476500 h 3105150"/>
              <a:gd name="connsiteX3" fmla="*/ 12188031 w 12189658"/>
              <a:gd name="connsiteY3" fmla="*/ 2474119 h 3105150"/>
              <a:gd name="connsiteX4" fmla="*/ 12184856 w 12189658"/>
              <a:gd name="connsiteY4" fmla="*/ 3094832 h 3105150"/>
              <a:gd name="connsiteX5" fmla="*/ 6153150 w 12189658"/>
              <a:gd name="connsiteY5" fmla="*/ 3105150 h 3105150"/>
              <a:gd name="connsiteX6" fmla="*/ 5543550 w 12189658"/>
              <a:gd name="connsiteY6" fmla="*/ 2222500 h 3105150"/>
              <a:gd name="connsiteX7" fmla="*/ 0 w 12189658"/>
              <a:gd name="connsiteY7" fmla="*/ 2228850 h 3105150"/>
              <a:gd name="connsiteX8" fmla="*/ 0 w 12189658"/>
              <a:gd name="connsiteY8" fmla="*/ 0 h 3105150"/>
              <a:gd name="connsiteX0" fmla="*/ 0 w 12190181"/>
              <a:gd name="connsiteY0" fmla="*/ 0 h 3105150"/>
              <a:gd name="connsiteX1" fmla="*/ 5257800 w 12190181"/>
              <a:gd name="connsiteY1" fmla="*/ 0 h 3105150"/>
              <a:gd name="connsiteX2" fmla="*/ 6819900 w 12190181"/>
              <a:gd name="connsiteY2" fmla="*/ 2476500 h 3105150"/>
              <a:gd name="connsiteX3" fmla="*/ 12188031 w 12190181"/>
              <a:gd name="connsiteY3" fmla="*/ 2474119 h 3105150"/>
              <a:gd name="connsiteX4" fmla="*/ 12187237 w 12190181"/>
              <a:gd name="connsiteY4" fmla="*/ 3094832 h 3105150"/>
              <a:gd name="connsiteX5" fmla="*/ 6153150 w 12190181"/>
              <a:gd name="connsiteY5" fmla="*/ 3105150 h 3105150"/>
              <a:gd name="connsiteX6" fmla="*/ 5543550 w 12190181"/>
              <a:gd name="connsiteY6" fmla="*/ 2222500 h 3105150"/>
              <a:gd name="connsiteX7" fmla="*/ 0 w 12190181"/>
              <a:gd name="connsiteY7" fmla="*/ 2228850 h 3105150"/>
              <a:gd name="connsiteX8" fmla="*/ 0 w 12190181"/>
              <a:gd name="connsiteY8" fmla="*/ 0 h 3105150"/>
              <a:gd name="connsiteX0" fmla="*/ 0 w 12188090"/>
              <a:gd name="connsiteY0" fmla="*/ 0 h 3105150"/>
              <a:gd name="connsiteX1" fmla="*/ 5257800 w 12188090"/>
              <a:gd name="connsiteY1" fmla="*/ 0 h 3105150"/>
              <a:gd name="connsiteX2" fmla="*/ 6819900 w 12188090"/>
              <a:gd name="connsiteY2" fmla="*/ 2476500 h 3105150"/>
              <a:gd name="connsiteX3" fmla="*/ 12188031 w 12188090"/>
              <a:gd name="connsiteY3" fmla="*/ 2474119 h 3105150"/>
              <a:gd name="connsiteX4" fmla="*/ 12187237 w 12188090"/>
              <a:gd name="connsiteY4" fmla="*/ 3094832 h 3105150"/>
              <a:gd name="connsiteX5" fmla="*/ 6153150 w 12188090"/>
              <a:gd name="connsiteY5" fmla="*/ 3105150 h 3105150"/>
              <a:gd name="connsiteX6" fmla="*/ 5543550 w 12188090"/>
              <a:gd name="connsiteY6" fmla="*/ 2222500 h 3105150"/>
              <a:gd name="connsiteX7" fmla="*/ 0 w 12188090"/>
              <a:gd name="connsiteY7" fmla="*/ 2228850 h 3105150"/>
              <a:gd name="connsiteX8" fmla="*/ 0 w 12188090"/>
              <a:gd name="connsiteY8" fmla="*/ 0 h 3105150"/>
              <a:gd name="connsiteX0" fmla="*/ 0 w 12190027"/>
              <a:gd name="connsiteY0" fmla="*/ 0 h 3105150"/>
              <a:gd name="connsiteX1" fmla="*/ 5257800 w 12190027"/>
              <a:gd name="connsiteY1" fmla="*/ 0 h 3105150"/>
              <a:gd name="connsiteX2" fmla="*/ 6819900 w 12190027"/>
              <a:gd name="connsiteY2" fmla="*/ 2476500 h 3105150"/>
              <a:gd name="connsiteX3" fmla="*/ 12188031 w 12190027"/>
              <a:gd name="connsiteY3" fmla="*/ 2474119 h 3105150"/>
              <a:gd name="connsiteX4" fmla="*/ 12189619 w 12190027"/>
              <a:gd name="connsiteY4" fmla="*/ 3094832 h 3105150"/>
              <a:gd name="connsiteX5" fmla="*/ 6153150 w 12190027"/>
              <a:gd name="connsiteY5" fmla="*/ 3105150 h 3105150"/>
              <a:gd name="connsiteX6" fmla="*/ 5543550 w 12190027"/>
              <a:gd name="connsiteY6" fmla="*/ 2222500 h 3105150"/>
              <a:gd name="connsiteX7" fmla="*/ 0 w 12190027"/>
              <a:gd name="connsiteY7" fmla="*/ 2228850 h 3105150"/>
              <a:gd name="connsiteX8" fmla="*/ 0 w 12190027"/>
              <a:gd name="connsiteY8" fmla="*/ 0 h 3105150"/>
              <a:gd name="connsiteX0" fmla="*/ 0 w 12192794"/>
              <a:gd name="connsiteY0" fmla="*/ 0 h 3105150"/>
              <a:gd name="connsiteX1" fmla="*/ 5257800 w 12192794"/>
              <a:gd name="connsiteY1" fmla="*/ 0 h 3105150"/>
              <a:gd name="connsiteX2" fmla="*/ 6819900 w 12192794"/>
              <a:gd name="connsiteY2" fmla="*/ 2476500 h 3105150"/>
              <a:gd name="connsiteX3" fmla="*/ 12192794 w 12192794"/>
              <a:gd name="connsiteY3" fmla="*/ 2474119 h 3105150"/>
              <a:gd name="connsiteX4" fmla="*/ 12189619 w 12192794"/>
              <a:gd name="connsiteY4" fmla="*/ 3094832 h 3105150"/>
              <a:gd name="connsiteX5" fmla="*/ 6153150 w 12192794"/>
              <a:gd name="connsiteY5" fmla="*/ 3105150 h 3105150"/>
              <a:gd name="connsiteX6" fmla="*/ 5543550 w 12192794"/>
              <a:gd name="connsiteY6" fmla="*/ 2222500 h 3105150"/>
              <a:gd name="connsiteX7" fmla="*/ 0 w 12192794"/>
              <a:gd name="connsiteY7" fmla="*/ 2228850 h 3105150"/>
              <a:gd name="connsiteX8" fmla="*/ 0 w 12192794"/>
              <a:gd name="connsiteY8" fmla="*/ 0 h 310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794" h="3105150">
                <a:moveTo>
                  <a:pt x="0" y="0"/>
                </a:moveTo>
                <a:lnTo>
                  <a:pt x="5257800" y="0"/>
                </a:lnTo>
                <a:lnTo>
                  <a:pt x="6819900" y="2476500"/>
                </a:lnTo>
                <a:lnTo>
                  <a:pt x="12192794" y="2474119"/>
                </a:lnTo>
                <a:cubicBezTo>
                  <a:pt x="12192397" y="2784475"/>
                  <a:pt x="12191206" y="2784475"/>
                  <a:pt x="12189619" y="3094832"/>
                </a:cubicBezTo>
                <a:lnTo>
                  <a:pt x="6153150" y="3105150"/>
                </a:lnTo>
                <a:lnTo>
                  <a:pt x="5543550" y="2222500"/>
                </a:lnTo>
                <a:lnTo>
                  <a:pt x="0" y="2228850"/>
                </a:lnTo>
                <a:lnTo>
                  <a:pt x="0" y="0"/>
                </a:lnTo>
                <a:close/>
              </a:path>
            </a:pathLst>
          </a:custGeom>
          <a:solidFill>
            <a:srgbClr val="2C2C2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4"/>
          <p:cNvSpPr/>
          <p:nvPr userDrawn="1"/>
        </p:nvSpPr>
        <p:spPr>
          <a:xfrm flipH="1">
            <a:off x="0" y="8885724"/>
            <a:ext cx="13982700" cy="3401524"/>
          </a:xfrm>
          <a:custGeom>
            <a:avLst/>
            <a:gdLst>
              <a:gd name="connsiteX0" fmla="*/ 0 w 6991350"/>
              <a:gd name="connsiteY0" fmla="*/ 0 h 2238375"/>
              <a:gd name="connsiteX1" fmla="*/ 6991350 w 6991350"/>
              <a:gd name="connsiteY1" fmla="*/ 0 h 2238375"/>
              <a:gd name="connsiteX2" fmla="*/ 6991350 w 6991350"/>
              <a:gd name="connsiteY2" fmla="*/ 2238375 h 2238375"/>
              <a:gd name="connsiteX3" fmla="*/ 0 w 6991350"/>
              <a:gd name="connsiteY3" fmla="*/ 2238375 h 2238375"/>
              <a:gd name="connsiteX4" fmla="*/ 0 w 6991350"/>
              <a:gd name="connsiteY4" fmla="*/ 0 h 2238375"/>
              <a:gd name="connsiteX0" fmla="*/ 0 w 6991350"/>
              <a:gd name="connsiteY0" fmla="*/ 0 h 2238375"/>
              <a:gd name="connsiteX1" fmla="*/ 6991350 w 6991350"/>
              <a:gd name="connsiteY1" fmla="*/ 0 h 2238375"/>
              <a:gd name="connsiteX2" fmla="*/ 6991350 w 6991350"/>
              <a:gd name="connsiteY2" fmla="*/ 2238375 h 2238375"/>
              <a:gd name="connsiteX3" fmla="*/ 800100 w 6991350"/>
              <a:gd name="connsiteY3" fmla="*/ 2238375 h 2238375"/>
              <a:gd name="connsiteX4" fmla="*/ 0 w 6991350"/>
              <a:gd name="connsiteY4" fmla="*/ 0 h 223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50" h="2238375">
                <a:moveTo>
                  <a:pt x="0" y="0"/>
                </a:moveTo>
                <a:lnTo>
                  <a:pt x="6991350" y="0"/>
                </a:lnTo>
                <a:lnTo>
                  <a:pt x="6991350" y="2238375"/>
                </a:lnTo>
                <a:lnTo>
                  <a:pt x="800100" y="2238375"/>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494200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BD2B7A6E-BD33-4FBF-969B-4259C9F9E403}" type="datetime1">
              <a:rPr lang="en-US" smtClean="0"/>
              <a:t>8/4/24</a:t>
            </a:fld>
            <a:endParaRPr lang="en-US"/>
          </a:p>
        </p:txBody>
      </p:sp>
      <p:sp>
        <p:nvSpPr>
          <p:cNvPr id="6" name="Footer Placeholder 5"/>
          <p:cNvSpPr>
            <a:spLocks noGrp="1"/>
          </p:cNvSpPr>
          <p:nvPr>
            <p:ph type="ftr" sz="quarter" idx="11"/>
          </p:nvPr>
        </p:nvSpPr>
        <p:spPr/>
        <p:txBody>
          <a:bodyPr/>
          <a:lstStyle/>
          <a:p>
            <a:r>
              <a:rPr lang="en-US"/>
              <a:t>www.company.com</a:t>
            </a:r>
          </a:p>
        </p:txBody>
      </p:sp>
      <p:sp>
        <p:nvSpPr>
          <p:cNvPr id="7" name="Slide Number Placeholder 6"/>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89395991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6159DF3A-A96D-466D-9A33-767604E2E54D}" type="datetime1">
              <a:rPr lang="en-US" smtClean="0"/>
              <a:t>8/4/24</a:t>
            </a:fld>
            <a:endParaRPr lang="en-US"/>
          </a:p>
        </p:txBody>
      </p:sp>
      <p:sp>
        <p:nvSpPr>
          <p:cNvPr id="6" name="Footer Placeholder 5"/>
          <p:cNvSpPr>
            <a:spLocks noGrp="1"/>
          </p:cNvSpPr>
          <p:nvPr>
            <p:ph type="ftr" sz="quarter" idx="11"/>
          </p:nvPr>
        </p:nvSpPr>
        <p:spPr/>
        <p:txBody>
          <a:bodyPr/>
          <a:lstStyle/>
          <a:p>
            <a:r>
              <a:rPr lang="en-US"/>
              <a:t>www.company.com</a:t>
            </a:r>
          </a:p>
        </p:txBody>
      </p:sp>
      <p:sp>
        <p:nvSpPr>
          <p:cNvPr id="7" name="Slide Number Placeholder 6"/>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257462124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31F1A-5F24-4F54-8F2D-044EC6C843BC}" type="datetime1">
              <a:rPr lang="en-US" smtClean="0"/>
              <a:t>8/4/24</a:t>
            </a:fld>
            <a:endParaRPr lang="en-US"/>
          </a:p>
        </p:txBody>
      </p:sp>
      <p:sp>
        <p:nvSpPr>
          <p:cNvPr id="5" name="Footer Placeholder 4"/>
          <p:cNvSpPr>
            <a:spLocks noGrp="1"/>
          </p:cNvSpPr>
          <p:nvPr>
            <p:ph type="ftr" sz="quarter" idx="11"/>
          </p:nvPr>
        </p:nvSpPr>
        <p:spPr/>
        <p:txBody>
          <a:bodyPr/>
          <a:lstStyle/>
          <a:p>
            <a:r>
              <a:rPr lang="en-US"/>
              <a:t>www.company.com</a:t>
            </a:r>
          </a:p>
        </p:txBody>
      </p:sp>
      <p:sp>
        <p:nvSpPr>
          <p:cNvPr id="6" name="Slide Number Placeholder 5"/>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96081767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087E12-89C2-49EB-B65F-D5AAD502F3BC}" type="datetime1">
              <a:rPr lang="en-US" smtClean="0"/>
              <a:t>8/4/24</a:t>
            </a:fld>
            <a:endParaRPr lang="en-US"/>
          </a:p>
        </p:txBody>
      </p:sp>
      <p:sp>
        <p:nvSpPr>
          <p:cNvPr id="5" name="Footer Placeholder 4"/>
          <p:cNvSpPr>
            <a:spLocks noGrp="1"/>
          </p:cNvSpPr>
          <p:nvPr>
            <p:ph type="ftr" sz="quarter" idx="11"/>
          </p:nvPr>
        </p:nvSpPr>
        <p:spPr/>
        <p:txBody>
          <a:bodyPr/>
          <a:lstStyle/>
          <a:p>
            <a:r>
              <a:rPr lang="en-US"/>
              <a:t>www.company.com</a:t>
            </a:r>
          </a:p>
        </p:txBody>
      </p:sp>
      <p:sp>
        <p:nvSpPr>
          <p:cNvPr id="6" name="Slide Number Placeholder 5"/>
          <p:cNvSpPr>
            <a:spLocks noGrp="1"/>
          </p:cNvSpPr>
          <p:nvPr>
            <p:ph type="sldNum" sz="quarter" idx="12"/>
          </p:nvPr>
        </p:nvSpPr>
        <p:spPr/>
        <p:txBody>
          <a:bodyPr/>
          <a:lstStyle/>
          <a:p>
            <a:fld id="{ECE3D15A-1207-49E5-B3E2-0290D385FF61}" type="slidenum">
              <a:rPr lang="en-US" smtClean="0"/>
              <a:t>‹#›</a:t>
            </a:fld>
            <a:endParaRPr lang="en-US"/>
          </a:p>
        </p:txBody>
      </p:sp>
    </p:spTree>
    <p:extLst>
      <p:ext uri="{BB962C8B-B14F-4D97-AF65-F5344CB8AC3E}">
        <p14:creationId xmlns:p14="http://schemas.microsoft.com/office/powerpoint/2010/main" val="404483790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B537206-DEE0-408C-8090-487D09017241}"/>
              </a:ext>
            </a:extLst>
          </p:cNvPr>
          <p:cNvSpPr>
            <a:spLocks noGrp="1"/>
          </p:cNvSpPr>
          <p:nvPr>
            <p:ph type="dt" sz="half" idx="10"/>
          </p:nvPr>
        </p:nvSpPr>
        <p:spPr/>
        <p:txBody>
          <a:bodyPr/>
          <a:lstStyle/>
          <a:p>
            <a:fld id="{EE119C7F-8277-40CA-A76C-A83A95D5EDE5}" type="datetime1">
              <a:rPr lang="en-US" smtClean="0"/>
              <a:t>8/4/24</a:t>
            </a:fld>
            <a:endParaRPr lang="en-US"/>
          </a:p>
        </p:txBody>
      </p:sp>
      <p:sp>
        <p:nvSpPr>
          <p:cNvPr id="4" name="Footer Placeholder 3">
            <a:extLst>
              <a:ext uri="{FF2B5EF4-FFF2-40B4-BE49-F238E27FC236}">
                <a16:creationId xmlns:a16="http://schemas.microsoft.com/office/drawing/2014/main" id="{EFA9A351-8E3D-471E-8BE5-9EB7B193E5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556984-BEE2-4B59-8AEB-1BE8D6C8FE80}"/>
              </a:ext>
            </a:extLst>
          </p:cNvPr>
          <p:cNvSpPr>
            <a:spLocks noGrp="1"/>
          </p:cNvSpPr>
          <p:nvPr>
            <p:ph type="sldNum" sz="quarter" idx="12"/>
          </p:nvPr>
        </p:nvSpPr>
        <p:spPr/>
        <p:txBody>
          <a:bodyPr/>
          <a:lstStyle/>
          <a:p>
            <a:fld id="{47B8DF73-395C-4F3E-BD76-FE2CC711F6D4}" type="slidenum">
              <a:rPr lang="en-US" smtClean="0"/>
              <a:pPr/>
              <a:t>‹#›</a:t>
            </a:fld>
            <a:endParaRPr lang="en-US" dirty="0"/>
          </a:p>
        </p:txBody>
      </p:sp>
      <p:sp>
        <p:nvSpPr>
          <p:cNvPr id="11" name="Picture Placeholder 10">
            <a:extLst>
              <a:ext uri="{FF2B5EF4-FFF2-40B4-BE49-F238E27FC236}">
                <a16:creationId xmlns:a16="http://schemas.microsoft.com/office/drawing/2014/main" id="{23572C19-3CF9-4368-ADBD-E9B6DC4C6E23}"/>
              </a:ext>
            </a:extLst>
          </p:cNvPr>
          <p:cNvSpPr>
            <a:spLocks noGrp="1"/>
          </p:cNvSpPr>
          <p:nvPr>
            <p:ph type="pic" sz="quarter" idx="13"/>
          </p:nvPr>
        </p:nvSpPr>
        <p:spPr>
          <a:xfrm>
            <a:off x="-45287" y="6030075"/>
            <a:ext cx="6754150" cy="7720238"/>
          </a:xfrm>
          <a:custGeom>
            <a:avLst/>
            <a:gdLst>
              <a:gd name="connsiteX0" fmla="*/ 1021566 w 3116406"/>
              <a:gd name="connsiteY0" fmla="*/ 0 h 3548271"/>
              <a:gd name="connsiteX1" fmla="*/ 3116406 w 3116406"/>
              <a:gd name="connsiteY1" fmla="*/ 2094838 h 3548271"/>
              <a:gd name="connsiteX2" fmla="*/ 2638046 w 3116406"/>
              <a:gd name="connsiteY2" fmla="*/ 3427350 h 3548271"/>
              <a:gd name="connsiteX3" fmla="*/ 2528145 w 3116406"/>
              <a:gd name="connsiteY3" fmla="*/ 3548271 h 3548271"/>
              <a:gd name="connsiteX4" fmla="*/ 0 w 3116406"/>
              <a:gd name="connsiteY4" fmla="*/ 3548271 h 3548271"/>
              <a:gd name="connsiteX5" fmla="*/ 0 w 3116406"/>
              <a:gd name="connsiteY5" fmla="*/ 266834 h 3548271"/>
              <a:gd name="connsiteX6" fmla="*/ 23041 w 3116406"/>
              <a:gd name="connsiteY6" fmla="*/ 252836 h 3548271"/>
              <a:gd name="connsiteX7" fmla="*/ 1021566 w 3116406"/>
              <a:gd name="connsiteY7" fmla="*/ 0 h 354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06" h="3548271">
                <a:moveTo>
                  <a:pt x="1021566" y="0"/>
                </a:moveTo>
                <a:cubicBezTo>
                  <a:pt x="2178514" y="0"/>
                  <a:pt x="3116406" y="937892"/>
                  <a:pt x="3116406" y="2094838"/>
                </a:cubicBezTo>
                <a:cubicBezTo>
                  <a:pt x="3116406" y="2601002"/>
                  <a:pt x="2936888" y="3065238"/>
                  <a:pt x="2638046" y="3427350"/>
                </a:cubicBezTo>
                <a:lnTo>
                  <a:pt x="2528145" y="3548271"/>
                </a:lnTo>
                <a:lnTo>
                  <a:pt x="0" y="3548271"/>
                </a:lnTo>
                <a:lnTo>
                  <a:pt x="0" y="266834"/>
                </a:lnTo>
                <a:lnTo>
                  <a:pt x="23041" y="252836"/>
                </a:lnTo>
                <a:cubicBezTo>
                  <a:pt x="319866" y="91591"/>
                  <a:pt x="660019" y="0"/>
                  <a:pt x="1021566" y="0"/>
                </a:cubicBezTo>
                <a:close/>
              </a:path>
            </a:pathLst>
          </a:custGeom>
        </p:spPr>
        <p:txBody>
          <a:bodyPr wrap="square">
            <a:noAutofit/>
          </a:bodyPr>
          <a:lstStyle/>
          <a:p>
            <a:endParaRPr lang="en-IN"/>
          </a:p>
        </p:txBody>
      </p:sp>
    </p:spTree>
    <p:extLst>
      <p:ext uri="{BB962C8B-B14F-4D97-AF65-F5344CB8AC3E}">
        <p14:creationId xmlns:p14="http://schemas.microsoft.com/office/powerpoint/2010/main" val="20229246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4.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6.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5.xml"/><Relationship Id="rId1"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1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12.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3" Type="http://schemas.openxmlformats.org/officeDocument/2006/relationships/slideLayout" Target="../slideLayouts/slideLayout106.xml"/><Relationship Id="rId21" Type="http://schemas.openxmlformats.org/officeDocument/2006/relationships/slideLayout" Target="../slideLayouts/slideLayout124.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20" Type="http://schemas.openxmlformats.org/officeDocument/2006/relationships/slideLayout" Target="../slideLayouts/slideLayout123.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23" Type="http://schemas.openxmlformats.org/officeDocument/2006/relationships/theme" Target="../theme/theme13.xml"/><Relationship Id="rId10" Type="http://schemas.openxmlformats.org/officeDocument/2006/relationships/slideLayout" Target="../slideLayouts/slideLayout113.xml"/><Relationship Id="rId19" Type="http://schemas.openxmlformats.org/officeDocument/2006/relationships/slideLayout" Target="../slideLayouts/slideLayout122.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 Id="rId22" Type="http://schemas.openxmlformats.org/officeDocument/2006/relationships/slideLayout" Target="../slideLayouts/slideLayout12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slideLayout" Target="../slideLayouts/slideLayout146.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slideLayout" Target="../slideLayouts/slideLayout145.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 Id="rId22"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219200" y="898573"/>
            <a:ext cx="21945600" cy="18637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4" tIns="45707" rIns="91414" bIns="45707"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1219200" y="3200411"/>
            <a:ext cx="21945600" cy="9051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14" tIns="45707" rIns="91414" bIns="4570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82951964"/>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hf sldNum="0" hdr="0" ftr="0" dt="0"/>
  <p:txStyles>
    <p:titleStyle>
      <a:lvl1pPr algn="l" defTabSz="914142" rtl="0" eaLnBrk="1" fontAlgn="base" hangingPunct="1">
        <a:spcBef>
          <a:spcPct val="0"/>
        </a:spcBef>
        <a:spcAft>
          <a:spcPct val="0"/>
        </a:spcAft>
        <a:defRPr sz="5200" kern="1200">
          <a:solidFill>
            <a:srgbClr val="00549F"/>
          </a:solidFill>
          <a:latin typeface="ITC Franklin Gothic Std Book"/>
          <a:ea typeface="ＭＳ Ｐゴシック" pitchFamily="-107" charset="-128"/>
          <a:cs typeface="ITC Franklin Gothic Std Book"/>
        </a:defRPr>
      </a:lvl1pPr>
      <a:lvl2pPr algn="l" defTabSz="914142" rtl="0" eaLnBrk="1" fontAlgn="base" hangingPunct="1">
        <a:spcBef>
          <a:spcPct val="0"/>
        </a:spcBef>
        <a:spcAft>
          <a:spcPct val="0"/>
        </a:spcAft>
        <a:defRPr sz="5200">
          <a:solidFill>
            <a:srgbClr val="00549F"/>
          </a:solidFill>
          <a:latin typeface="ITC Franklin Gothic Std Book" charset="0"/>
          <a:ea typeface="ＭＳ Ｐゴシック" pitchFamily="-107" charset="-128"/>
          <a:cs typeface="Century Gothic" charset="0"/>
        </a:defRPr>
      </a:lvl2pPr>
      <a:lvl3pPr algn="l" defTabSz="914142" rtl="0" eaLnBrk="1" fontAlgn="base" hangingPunct="1">
        <a:spcBef>
          <a:spcPct val="0"/>
        </a:spcBef>
        <a:spcAft>
          <a:spcPct val="0"/>
        </a:spcAft>
        <a:defRPr sz="5200">
          <a:solidFill>
            <a:srgbClr val="00549F"/>
          </a:solidFill>
          <a:latin typeface="ITC Franklin Gothic Std Book" charset="0"/>
          <a:ea typeface="ＭＳ Ｐゴシック" pitchFamily="-107" charset="-128"/>
          <a:cs typeface="Century Gothic" charset="0"/>
        </a:defRPr>
      </a:lvl3pPr>
      <a:lvl4pPr algn="l" defTabSz="914142" rtl="0" eaLnBrk="1" fontAlgn="base" hangingPunct="1">
        <a:spcBef>
          <a:spcPct val="0"/>
        </a:spcBef>
        <a:spcAft>
          <a:spcPct val="0"/>
        </a:spcAft>
        <a:defRPr sz="5200">
          <a:solidFill>
            <a:srgbClr val="00549F"/>
          </a:solidFill>
          <a:latin typeface="ITC Franklin Gothic Std Book" charset="0"/>
          <a:ea typeface="ＭＳ Ｐゴシック" pitchFamily="-107" charset="-128"/>
          <a:cs typeface="Century Gothic" charset="0"/>
        </a:defRPr>
      </a:lvl4pPr>
      <a:lvl5pPr algn="l" defTabSz="914142" rtl="0" eaLnBrk="1" fontAlgn="base" hangingPunct="1">
        <a:spcBef>
          <a:spcPct val="0"/>
        </a:spcBef>
        <a:spcAft>
          <a:spcPct val="0"/>
        </a:spcAft>
        <a:defRPr sz="5200">
          <a:solidFill>
            <a:srgbClr val="00549F"/>
          </a:solidFill>
          <a:latin typeface="ITC Franklin Gothic Std Book" charset="0"/>
          <a:ea typeface="ＭＳ Ｐゴシック" pitchFamily="-107" charset="-128"/>
          <a:cs typeface="Century Gothic" charset="0"/>
        </a:defRPr>
      </a:lvl5pPr>
      <a:lvl6pPr marL="914142" algn="l" defTabSz="914142" rtl="0" eaLnBrk="1" fontAlgn="base" hangingPunct="1">
        <a:spcBef>
          <a:spcPct val="0"/>
        </a:spcBef>
        <a:spcAft>
          <a:spcPct val="0"/>
        </a:spcAft>
        <a:defRPr sz="5600">
          <a:solidFill>
            <a:srgbClr val="00549F"/>
          </a:solidFill>
          <a:latin typeface="Century Gothic" pitchFamily="-107" charset="0"/>
          <a:ea typeface="ＭＳ Ｐゴシック" pitchFamily="-107" charset="-128"/>
        </a:defRPr>
      </a:lvl6pPr>
      <a:lvl7pPr marL="1828278" algn="l" defTabSz="914142" rtl="0" eaLnBrk="1" fontAlgn="base" hangingPunct="1">
        <a:spcBef>
          <a:spcPct val="0"/>
        </a:spcBef>
        <a:spcAft>
          <a:spcPct val="0"/>
        </a:spcAft>
        <a:defRPr sz="5600">
          <a:solidFill>
            <a:srgbClr val="00549F"/>
          </a:solidFill>
          <a:latin typeface="Century Gothic" pitchFamily="-107" charset="0"/>
          <a:ea typeface="ＭＳ Ｐゴシック" pitchFamily="-107" charset="-128"/>
        </a:defRPr>
      </a:lvl7pPr>
      <a:lvl8pPr marL="2742418" algn="l" defTabSz="914142" rtl="0" eaLnBrk="1" fontAlgn="base" hangingPunct="1">
        <a:spcBef>
          <a:spcPct val="0"/>
        </a:spcBef>
        <a:spcAft>
          <a:spcPct val="0"/>
        </a:spcAft>
        <a:defRPr sz="5600">
          <a:solidFill>
            <a:srgbClr val="00549F"/>
          </a:solidFill>
          <a:latin typeface="Century Gothic" pitchFamily="-107" charset="0"/>
          <a:ea typeface="ＭＳ Ｐゴシック" pitchFamily="-107" charset="-128"/>
        </a:defRPr>
      </a:lvl8pPr>
      <a:lvl9pPr marL="3656556" algn="l" defTabSz="914142" rtl="0" eaLnBrk="1" fontAlgn="base" hangingPunct="1">
        <a:spcBef>
          <a:spcPct val="0"/>
        </a:spcBef>
        <a:spcAft>
          <a:spcPct val="0"/>
        </a:spcAft>
        <a:defRPr sz="5600">
          <a:solidFill>
            <a:srgbClr val="00549F"/>
          </a:solidFill>
          <a:latin typeface="Century Gothic" pitchFamily="-107" charset="0"/>
          <a:ea typeface="ＭＳ Ｐゴシック" pitchFamily="-107" charset="-128"/>
        </a:defRPr>
      </a:lvl9pPr>
    </p:titleStyle>
    <p:bodyStyle>
      <a:lvl1pPr marL="685604" indent="-685604" algn="l" defTabSz="914142" rtl="0" eaLnBrk="1" fontAlgn="base" hangingPunct="1">
        <a:lnSpc>
          <a:spcPct val="90000"/>
        </a:lnSpc>
        <a:spcBef>
          <a:spcPct val="20000"/>
        </a:spcBef>
        <a:spcAft>
          <a:spcPct val="0"/>
        </a:spcAft>
        <a:buClr>
          <a:schemeClr val="accent1"/>
        </a:buClr>
        <a:buFont typeface="Arial" charset="0"/>
        <a:buChar char="•"/>
        <a:defRPr sz="4800" kern="1200">
          <a:solidFill>
            <a:srgbClr val="455960"/>
          </a:solidFill>
          <a:latin typeface="ITC Franklin Gothic Std Med"/>
          <a:ea typeface="ＭＳ Ｐゴシック" pitchFamily="-107" charset="-128"/>
          <a:cs typeface="ITC Franklin Gothic Std Med"/>
        </a:defRPr>
      </a:lvl1pPr>
      <a:lvl2pPr marL="1485478" indent="-571338" algn="l" defTabSz="914142" rtl="0" eaLnBrk="1" fontAlgn="base" hangingPunct="1">
        <a:lnSpc>
          <a:spcPct val="90000"/>
        </a:lnSpc>
        <a:spcBef>
          <a:spcPct val="20000"/>
        </a:spcBef>
        <a:spcAft>
          <a:spcPct val="0"/>
        </a:spcAft>
        <a:buClr>
          <a:schemeClr val="accent1"/>
        </a:buClr>
        <a:buFont typeface="Courier New" charset="0"/>
        <a:buChar char="o"/>
        <a:defRPr sz="4800" kern="1200">
          <a:solidFill>
            <a:srgbClr val="455960"/>
          </a:solidFill>
          <a:latin typeface="ITC Franklin Gothic Std Med"/>
          <a:ea typeface="ＭＳ Ｐゴシック" pitchFamily="-107" charset="-128"/>
          <a:cs typeface="ITC Franklin Gothic Std Med"/>
        </a:defRPr>
      </a:lvl2pPr>
      <a:lvl3pPr marL="2285350" indent="-457070" algn="l" defTabSz="914142" rtl="0" eaLnBrk="1" fontAlgn="base" hangingPunct="1">
        <a:lnSpc>
          <a:spcPct val="90000"/>
        </a:lnSpc>
        <a:spcBef>
          <a:spcPct val="20000"/>
        </a:spcBef>
        <a:spcAft>
          <a:spcPct val="0"/>
        </a:spcAft>
        <a:buClr>
          <a:schemeClr val="accent1"/>
        </a:buClr>
        <a:buFont typeface="Century Gothic" charset="0"/>
        <a:buChar char="−"/>
        <a:defRPr sz="4800" kern="1200">
          <a:solidFill>
            <a:srgbClr val="455960"/>
          </a:solidFill>
          <a:latin typeface="ITC Franklin Gothic Std Med It"/>
          <a:ea typeface="ＭＳ Ｐゴシック" pitchFamily="-107" charset="-128"/>
          <a:cs typeface="ITC Franklin Gothic Std Med It"/>
        </a:defRPr>
      </a:lvl3pPr>
      <a:lvl4pPr marL="3199486" indent="-457070" algn="l" defTabSz="914142" rtl="0" eaLnBrk="1" fontAlgn="base" hangingPunct="1">
        <a:spcBef>
          <a:spcPct val="20000"/>
        </a:spcBef>
        <a:spcAft>
          <a:spcPct val="0"/>
        </a:spcAft>
        <a:buFont typeface="Arial" charset="0"/>
        <a:buChar char="–"/>
        <a:defRPr sz="4800" kern="1200">
          <a:solidFill>
            <a:schemeClr val="tx1"/>
          </a:solidFill>
          <a:latin typeface="Century Gothic"/>
          <a:ea typeface="ＭＳ Ｐゴシック" pitchFamily="-107" charset="-128"/>
          <a:cs typeface="Century Gothic"/>
        </a:defRPr>
      </a:lvl4pPr>
      <a:lvl5pPr marL="4113628" indent="-457070" algn="l" defTabSz="914142" rtl="0" eaLnBrk="1" fontAlgn="base" hangingPunct="1">
        <a:spcBef>
          <a:spcPct val="20000"/>
        </a:spcBef>
        <a:spcAft>
          <a:spcPct val="0"/>
        </a:spcAft>
        <a:buFont typeface="Arial" charset="0"/>
        <a:buChar char="»"/>
        <a:defRPr sz="4000" kern="1200">
          <a:solidFill>
            <a:schemeClr val="tx1"/>
          </a:solidFill>
          <a:latin typeface="Century Gothic"/>
          <a:ea typeface="Century Gothic" charset="0"/>
          <a:cs typeface="Century Gothic"/>
        </a:defRPr>
      </a:lvl5pPr>
      <a:lvl6pPr marL="5027766" indent="-457070" algn="l" defTabSz="914142" rtl="0" eaLnBrk="1" latinLnBrk="0" hangingPunct="1">
        <a:spcBef>
          <a:spcPct val="20000"/>
        </a:spcBef>
        <a:buFont typeface="Arial"/>
        <a:buChar char="•"/>
        <a:defRPr sz="4000" kern="1200">
          <a:solidFill>
            <a:schemeClr val="tx1"/>
          </a:solidFill>
          <a:latin typeface="+mn-lt"/>
          <a:ea typeface="+mn-ea"/>
          <a:cs typeface="+mn-cs"/>
        </a:defRPr>
      </a:lvl6pPr>
      <a:lvl7pPr marL="5941904" indent="-457070" algn="l" defTabSz="914142" rtl="0" eaLnBrk="1" latinLnBrk="0" hangingPunct="1">
        <a:spcBef>
          <a:spcPct val="20000"/>
        </a:spcBef>
        <a:buFont typeface="Arial"/>
        <a:buChar char="•"/>
        <a:defRPr sz="4000" kern="1200">
          <a:solidFill>
            <a:schemeClr val="tx1"/>
          </a:solidFill>
          <a:latin typeface="+mn-lt"/>
          <a:ea typeface="+mn-ea"/>
          <a:cs typeface="+mn-cs"/>
        </a:defRPr>
      </a:lvl7pPr>
      <a:lvl8pPr marL="6856046" indent="-457070" algn="l" defTabSz="914142" rtl="0" eaLnBrk="1" latinLnBrk="0" hangingPunct="1">
        <a:spcBef>
          <a:spcPct val="20000"/>
        </a:spcBef>
        <a:buFont typeface="Arial"/>
        <a:buChar char="•"/>
        <a:defRPr sz="4000" kern="1200">
          <a:solidFill>
            <a:schemeClr val="tx1"/>
          </a:solidFill>
          <a:latin typeface="+mn-lt"/>
          <a:ea typeface="+mn-ea"/>
          <a:cs typeface="+mn-cs"/>
        </a:defRPr>
      </a:lvl8pPr>
      <a:lvl9pPr marL="7770182" indent="-457070" algn="l" defTabSz="914142" rtl="0" eaLnBrk="1" latinLnBrk="0" hangingPunct="1">
        <a:spcBef>
          <a:spcPct val="20000"/>
        </a:spcBef>
        <a:buFont typeface="Arial"/>
        <a:buChar char="•"/>
        <a:defRPr sz="4000" kern="1200">
          <a:solidFill>
            <a:schemeClr val="tx1"/>
          </a:solidFill>
          <a:latin typeface="+mn-lt"/>
          <a:ea typeface="+mn-ea"/>
          <a:cs typeface="+mn-cs"/>
        </a:defRPr>
      </a:lvl9pPr>
    </p:bodyStyle>
    <p:otherStyle>
      <a:defPPr>
        <a:defRPr lang="en-US"/>
      </a:defPPr>
      <a:lvl1pPr marL="0" algn="l" defTabSz="914142" rtl="0" eaLnBrk="1" latinLnBrk="0" hangingPunct="1">
        <a:defRPr sz="3600" kern="1200">
          <a:solidFill>
            <a:schemeClr val="tx1"/>
          </a:solidFill>
          <a:latin typeface="+mn-lt"/>
          <a:ea typeface="+mn-ea"/>
          <a:cs typeface="+mn-cs"/>
        </a:defRPr>
      </a:lvl1pPr>
      <a:lvl2pPr marL="914142" algn="l" defTabSz="914142" rtl="0" eaLnBrk="1" latinLnBrk="0" hangingPunct="1">
        <a:defRPr sz="3600" kern="1200">
          <a:solidFill>
            <a:schemeClr val="tx1"/>
          </a:solidFill>
          <a:latin typeface="+mn-lt"/>
          <a:ea typeface="+mn-ea"/>
          <a:cs typeface="+mn-cs"/>
        </a:defRPr>
      </a:lvl2pPr>
      <a:lvl3pPr marL="1828278" algn="l" defTabSz="914142" rtl="0" eaLnBrk="1" latinLnBrk="0" hangingPunct="1">
        <a:defRPr sz="3600" kern="1200">
          <a:solidFill>
            <a:schemeClr val="tx1"/>
          </a:solidFill>
          <a:latin typeface="+mn-lt"/>
          <a:ea typeface="+mn-ea"/>
          <a:cs typeface="+mn-cs"/>
        </a:defRPr>
      </a:lvl3pPr>
      <a:lvl4pPr marL="2742418" algn="l" defTabSz="914142" rtl="0" eaLnBrk="1" latinLnBrk="0" hangingPunct="1">
        <a:defRPr sz="3600" kern="1200">
          <a:solidFill>
            <a:schemeClr val="tx1"/>
          </a:solidFill>
          <a:latin typeface="+mn-lt"/>
          <a:ea typeface="+mn-ea"/>
          <a:cs typeface="+mn-cs"/>
        </a:defRPr>
      </a:lvl4pPr>
      <a:lvl5pPr marL="3656556" algn="l" defTabSz="914142" rtl="0" eaLnBrk="1" latinLnBrk="0" hangingPunct="1">
        <a:defRPr sz="3600" kern="1200">
          <a:solidFill>
            <a:schemeClr val="tx1"/>
          </a:solidFill>
          <a:latin typeface="+mn-lt"/>
          <a:ea typeface="+mn-ea"/>
          <a:cs typeface="+mn-cs"/>
        </a:defRPr>
      </a:lvl5pPr>
      <a:lvl6pPr marL="4570696" algn="l" defTabSz="914142" rtl="0" eaLnBrk="1" latinLnBrk="0" hangingPunct="1">
        <a:defRPr sz="3600" kern="1200">
          <a:solidFill>
            <a:schemeClr val="tx1"/>
          </a:solidFill>
          <a:latin typeface="+mn-lt"/>
          <a:ea typeface="+mn-ea"/>
          <a:cs typeface="+mn-cs"/>
        </a:defRPr>
      </a:lvl6pPr>
      <a:lvl7pPr marL="5484838" algn="l" defTabSz="914142" rtl="0" eaLnBrk="1" latinLnBrk="0" hangingPunct="1">
        <a:defRPr sz="3600" kern="1200">
          <a:solidFill>
            <a:schemeClr val="tx1"/>
          </a:solidFill>
          <a:latin typeface="+mn-lt"/>
          <a:ea typeface="+mn-ea"/>
          <a:cs typeface="+mn-cs"/>
        </a:defRPr>
      </a:lvl7pPr>
      <a:lvl8pPr marL="6398976" algn="l" defTabSz="914142" rtl="0" eaLnBrk="1" latinLnBrk="0" hangingPunct="1">
        <a:defRPr sz="3600" kern="1200">
          <a:solidFill>
            <a:schemeClr val="tx1"/>
          </a:solidFill>
          <a:latin typeface="+mn-lt"/>
          <a:ea typeface="+mn-ea"/>
          <a:cs typeface="+mn-cs"/>
        </a:defRPr>
      </a:lvl8pPr>
      <a:lvl9pPr marL="7313118" algn="l" defTabSz="914142"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pct5">
          <a:fgClr>
            <a:srgbClr val="FFFFFF"/>
          </a:fgClr>
          <a:bgClr>
            <a:schemeClr val="bg1"/>
          </a:bgClr>
        </a:pattFill>
        <a:effectLst/>
      </p:bgPr>
    </p:bg>
    <p:spTree>
      <p:nvGrpSpPr>
        <p:cNvPr id="1" name=""/>
        <p:cNvGrpSpPr/>
        <p:nvPr/>
      </p:nvGrpSpPr>
      <p:grpSpPr>
        <a:xfrm>
          <a:off x="0" y="0"/>
          <a:ext cx="0" cy="0"/>
          <a:chOff x="0" y="0"/>
          <a:chExt cx="0" cy="0"/>
        </a:xfrm>
      </p:grpSpPr>
      <p:pic>
        <p:nvPicPr>
          <p:cNvPr id="4" name="Picture 3" descr="PowerPointDesigns-12.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3"/>
            <a:ext cx="24384000" cy="13702618"/>
          </a:xfrm>
          <a:prstGeom prst="rect">
            <a:avLst/>
          </a:prstGeom>
          <a:solidFill>
            <a:schemeClr val="bg1"/>
          </a:solidFill>
        </p:spPr>
      </p:pic>
      <p:sp>
        <p:nvSpPr>
          <p:cNvPr id="2" name="Title Placeholder 1"/>
          <p:cNvSpPr>
            <a:spLocks noGrp="1"/>
          </p:cNvSpPr>
          <p:nvPr>
            <p:ph type="title"/>
          </p:nvPr>
        </p:nvSpPr>
        <p:spPr>
          <a:xfrm>
            <a:off x="1219200" y="549276"/>
            <a:ext cx="21945600" cy="2286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219200" y="3200402"/>
            <a:ext cx="21945600" cy="838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17475200" y="12649203"/>
            <a:ext cx="5689600" cy="730250"/>
          </a:xfrm>
          <a:prstGeom prst="rect">
            <a:avLst/>
          </a:prstGeom>
        </p:spPr>
        <p:txBody>
          <a:bodyPr vert="horz" lIns="91440" tIns="45720" rIns="91440" bIns="45720" rtlCol="0" anchor="ctr"/>
          <a:lstStyle>
            <a:lvl1pPr algn="r">
              <a:defRPr sz="2400">
                <a:solidFill>
                  <a:srgbClr val="002F6C"/>
                </a:solidFill>
                <a:latin typeface="Trajan Pro" pitchFamily="18" charset="0"/>
                <a:cs typeface="Arial" pitchFamily="34" charset="0"/>
              </a:defRPr>
            </a:lvl1pPr>
          </a:lstStyle>
          <a:p>
            <a:fld id="{1271F448-084E-4D83-B246-7CA43B7FD7E5}" type="slidenum">
              <a:rPr lang="en-US" smtClean="0"/>
              <a:pPr/>
              <a:t>‹#›</a:t>
            </a:fld>
            <a:endParaRPr lang="en-US" dirty="0"/>
          </a:p>
        </p:txBody>
      </p:sp>
    </p:spTree>
    <p:extLst>
      <p:ext uri="{BB962C8B-B14F-4D97-AF65-F5344CB8AC3E}">
        <p14:creationId xmlns:p14="http://schemas.microsoft.com/office/powerpoint/2010/main" val="1241495948"/>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Lst>
  <p:hf hdr="0" ftr="0" dt="0"/>
  <p:txStyles>
    <p:titleStyle>
      <a:lvl1pPr algn="ctr" defTabSz="1828800" rtl="0" eaLnBrk="1" latinLnBrk="0" hangingPunct="1">
        <a:spcBef>
          <a:spcPct val="0"/>
        </a:spcBef>
        <a:buNone/>
        <a:defRPr sz="8000" kern="1200">
          <a:solidFill>
            <a:srgbClr val="002F6C"/>
          </a:solidFill>
          <a:effectLst>
            <a:innerShdw blurRad="63500" dist="50800" dir="2700000">
              <a:prstClr val="black">
                <a:alpha val="50000"/>
              </a:prstClr>
            </a:innerShdw>
          </a:effectLst>
          <a:latin typeface="Trajan Pro" pitchFamily="18" charset="0"/>
          <a:ea typeface="+mj-ea"/>
          <a:cs typeface="+mj-cs"/>
        </a:defRPr>
      </a:lvl1pPr>
    </p:titleStyle>
    <p:bodyStyle>
      <a:lvl1pPr marL="685800" indent="-685800" algn="l" defTabSz="1828800" rtl="0" eaLnBrk="1" latinLnBrk="0" hangingPunct="1">
        <a:spcBef>
          <a:spcPct val="20000"/>
        </a:spcBef>
        <a:buFont typeface="Arial" pitchFamily="34" charset="0"/>
        <a:buChar char="•"/>
        <a:defRPr sz="6400" kern="1200">
          <a:solidFill>
            <a:srgbClr val="002F6C"/>
          </a:solidFill>
          <a:latin typeface="Arial" pitchFamily="34" charset="0"/>
          <a:ea typeface="+mn-ea"/>
          <a:cs typeface="Arial" pitchFamily="34" charset="0"/>
        </a:defRPr>
      </a:lvl1pPr>
      <a:lvl2pPr marL="1485900" indent="-571500" algn="l" defTabSz="1828800" rtl="0" eaLnBrk="1" latinLnBrk="0" hangingPunct="1">
        <a:spcBef>
          <a:spcPct val="20000"/>
        </a:spcBef>
        <a:buFont typeface="Arial" pitchFamily="34" charset="0"/>
        <a:buChar char="–"/>
        <a:defRPr sz="5600" kern="1200">
          <a:solidFill>
            <a:srgbClr val="002F6C"/>
          </a:solidFill>
          <a:latin typeface="Arial" pitchFamily="34" charset="0"/>
          <a:ea typeface="+mn-ea"/>
          <a:cs typeface="Arial" pitchFamily="34" charset="0"/>
        </a:defRPr>
      </a:lvl2pPr>
      <a:lvl3pPr marL="2286000" indent="-457200" algn="l" defTabSz="1828800" rtl="0" eaLnBrk="1" latinLnBrk="0" hangingPunct="1">
        <a:spcBef>
          <a:spcPct val="20000"/>
        </a:spcBef>
        <a:buFont typeface="Arial" pitchFamily="34" charset="0"/>
        <a:buChar char="•"/>
        <a:defRPr sz="4800" kern="1200">
          <a:solidFill>
            <a:srgbClr val="002F6C"/>
          </a:solidFill>
          <a:latin typeface="Arial" pitchFamily="34" charset="0"/>
          <a:ea typeface="+mn-ea"/>
          <a:cs typeface="Arial" pitchFamily="34" charset="0"/>
        </a:defRPr>
      </a:lvl3pPr>
      <a:lvl4pPr marL="3200400" indent="-457200" algn="l" defTabSz="1828800" rtl="0" eaLnBrk="1" latinLnBrk="0" hangingPunct="1">
        <a:spcBef>
          <a:spcPct val="20000"/>
        </a:spcBef>
        <a:buFont typeface="Arial" pitchFamily="34" charset="0"/>
        <a:buChar char="–"/>
        <a:defRPr sz="4000" kern="1200">
          <a:solidFill>
            <a:srgbClr val="002F6C"/>
          </a:solidFill>
          <a:latin typeface="Arial" pitchFamily="34" charset="0"/>
          <a:ea typeface="+mn-ea"/>
          <a:cs typeface="Arial" pitchFamily="34" charset="0"/>
        </a:defRPr>
      </a:lvl4pPr>
      <a:lvl5pPr marL="4114800" indent="-457200" algn="l" defTabSz="1828800" rtl="0" eaLnBrk="1" latinLnBrk="0" hangingPunct="1">
        <a:spcBef>
          <a:spcPct val="20000"/>
        </a:spcBef>
        <a:buFont typeface="Arial" pitchFamily="34" charset="0"/>
        <a:buChar char="»"/>
        <a:defRPr sz="4000" kern="1200">
          <a:solidFill>
            <a:srgbClr val="002F6C"/>
          </a:solidFill>
          <a:latin typeface="Arial" pitchFamily="34" charset="0"/>
          <a:ea typeface="+mn-ea"/>
          <a:cs typeface="Arial" pitchFamily="34" charset="0"/>
        </a:defRPr>
      </a:lvl5pPr>
      <a:lvl6pPr marL="50292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PowerPointDesigns-12.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3"/>
            <a:ext cx="24384000" cy="13702618"/>
          </a:xfrm>
          <a:prstGeom prst="rect">
            <a:avLst/>
          </a:prstGeom>
        </p:spPr>
      </p:pic>
      <p:sp>
        <p:nvSpPr>
          <p:cNvPr id="2" name="Title Placeholder 1"/>
          <p:cNvSpPr>
            <a:spLocks noGrp="1"/>
          </p:cNvSpPr>
          <p:nvPr>
            <p:ph type="title"/>
          </p:nvPr>
        </p:nvSpPr>
        <p:spPr>
          <a:xfrm>
            <a:off x="1219200" y="549276"/>
            <a:ext cx="21945600" cy="2286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219200" y="3200402"/>
            <a:ext cx="21945600" cy="838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17475200" y="12649203"/>
            <a:ext cx="5689600" cy="730250"/>
          </a:xfrm>
          <a:prstGeom prst="rect">
            <a:avLst/>
          </a:prstGeom>
        </p:spPr>
        <p:txBody>
          <a:bodyPr vert="horz" lIns="91440" tIns="45720" rIns="91440" bIns="45720" rtlCol="0" anchor="ctr"/>
          <a:lstStyle>
            <a:lvl1pPr algn="r">
              <a:defRPr sz="2400">
                <a:solidFill>
                  <a:srgbClr val="002F6C"/>
                </a:solidFill>
                <a:latin typeface="Trajan Pro" pitchFamily="18" charset="0"/>
                <a:cs typeface="Arial" pitchFamily="34" charset="0"/>
              </a:defRPr>
            </a:lvl1pPr>
          </a:lstStyle>
          <a:p>
            <a:fld id="{1271F448-084E-4D83-B246-7CA43B7FD7E5}" type="slidenum">
              <a:rPr lang="en-US" smtClean="0"/>
              <a:pPr/>
              <a:t>‹#›</a:t>
            </a:fld>
            <a:endParaRPr lang="en-US" dirty="0"/>
          </a:p>
        </p:txBody>
      </p:sp>
    </p:spTree>
    <p:extLst>
      <p:ext uri="{BB962C8B-B14F-4D97-AF65-F5344CB8AC3E}">
        <p14:creationId xmlns:p14="http://schemas.microsoft.com/office/powerpoint/2010/main" val="2562163918"/>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 id="2147484121" r:id="rId6"/>
  </p:sldLayoutIdLst>
  <p:hf hdr="0" ftr="0" dt="0"/>
  <p:txStyles>
    <p:titleStyle>
      <a:lvl1pPr algn="ctr" defTabSz="1828800" rtl="0" eaLnBrk="1" latinLnBrk="0" hangingPunct="1">
        <a:spcBef>
          <a:spcPct val="0"/>
        </a:spcBef>
        <a:buNone/>
        <a:defRPr sz="8000" kern="1200">
          <a:solidFill>
            <a:srgbClr val="002F6C"/>
          </a:solidFill>
          <a:effectLst>
            <a:innerShdw blurRad="63500" dist="50800" dir="2700000">
              <a:prstClr val="black">
                <a:alpha val="50000"/>
              </a:prstClr>
            </a:innerShdw>
          </a:effectLst>
          <a:latin typeface="Trajan Pro" pitchFamily="18" charset="0"/>
          <a:ea typeface="+mj-ea"/>
          <a:cs typeface="+mj-cs"/>
        </a:defRPr>
      </a:lvl1pPr>
    </p:titleStyle>
    <p:bodyStyle>
      <a:lvl1pPr marL="685800" indent="-685800" algn="l" defTabSz="1828800" rtl="0" eaLnBrk="1" latinLnBrk="0" hangingPunct="1">
        <a:spcBef>
          <a:spcPct val="20000"/>
        </a:spcBef>
        <a:buFont typeface="Arial" pitchFamily="34" charset="0"/>
        <a:buChar char="•"/>
        <a:defRPr sz="6400" kern="1200">
          <a:solidFill>
            <a:srgbClr val="002F6C"/>
          </a:solidFill>
          <a:latin typeface="Arial" pitchFamily="34" charset="0"/>
          <a:ea typeface="+mn-ea"/>
          <a:cs typeface="Arial" pitchFamily="34" charset="0"/>
        </a:defRPr>
      </a:lvl1pPr>
      <a:lvl2pPr marL="1485900" indent="-571500" algn="l" defTabSz="1828800" rtl="0" eaLnBrk="1" latinLnBrk="0" hangingPunct="1">
        <a:spcBef>
          <a:spcPct val="20000"/>
        </a:spcBef>
        <a:buFont typeface="Arial" pitchFamily="34" charset="0"/>
        <a:buChar char="–"/>
        <a:defRPr sz="5600" kern="1200">
          <a:solidFill>
            <a:srgbClr val="002F6C"/>
          </a:solidFill>
          <a:latin typeface="Arial" pitchFamily="34" charset="0"/>
          <a:ea typeface="+mn-ea"/>
          <a:cs typeface="Arial" pitchFamily="34" charset="0"/>
        </a:defRPr>
      </a:lvl2pPr>
      <a:lvl3pPr marL="2286000" indent="-457200" algn="l" defTabSz="1828800" rtl="0" eaLnBrk="1" latinLnBrk="0" hangingPunct="1">
        <a:spcBef>
          <a:spcPct val="20000"/>
        </a:spcBef>
        <a:buFont typeface="Arial" pitchFamily="34" charset="0"/>
        <a:buChar char="•"/>
        <a:defRPr sz="4800" kern="1200">
          <a:solidFill>
            <a:srgbClr val="002F6C"/>
          </a:solidFill>
          <a:latin typeface="Arial" pitchFamily="34" charset="0"/>
          <a:ea typeface="+mn-ea"/>
          <a:cs typeface="Arial" pitchFamily="34" charset="0"/>
        </a:defRPr>
      </a:lvl3pPr>
      <a:lvl4pPr marL="3200400" indent="-457200" algn="l" defTabSz="1828800" rtl="0" eaLnBrk="1" latinLnBrk="0" hangingPunct="1">
        <a:spcBef>
          <a:spcPct val="20000"/>
        </a:spcBef>
        <a:buFont typeface="Arial" pitchFamily="34" charset="0"/>
        <a:buChar char="–"/>
        <a:defRPr sz="4000" kern="1200">
          <a:solidFill>
            <a:srgbClr val="002F6C"/>
          </a:solidFill>
          <a:latin typeface="Arial" pitchFamily="34" charset="0"/>
          <a:ea typeface="+mn-ea"/>
          <a:cs typeface="Arial" pitchFamily="34" charset="0"/>
        </a:defRPr>
      </a:lvl4pPr>
      <a:lvl5pPr marL="4114800" indent="-457200" algn="l" defTabSz="1828800" rtl="0" eaLnBrk="1" latinLnBrk="0" hangingPunct="1">
        <a:spcBef>
          <a:spcPct val="20000"/>
        </a:spcBef>
        <a:buFont typeface="Arial" pitchFamily="34" charset="0"/>
        <a:buChar char="»"/>
        <a:defRPr sz="4000" kern="1200">
          <a:solidFill>
            <a:srgbClr val="002F6C"/>
          </a:solidFill>
          <a:latin typeface="Arial" pitchFamily="34" charset="0"/>
          <a:ea typeface="+mn-ea"/>
          <a:cs typeface="Arial" pitchFamily="34" charset="0"/>
        </a:defRPr>
      </a:lvl5pPr>
      <a:lvl6pPr marL="50292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7434F0-F458-094E-BD26-743984EF5C97}"/>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03DAE9-6655-AF42-9592-7AFEED0E2797}"/>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7936230"/>
      </p:ext>
    </p:extLst>
  </p:cSld>
  <p:clrMap bg1="lt1" tx1="dk1" bg2="lt2" tx2="dk2" accent1="accent1" accent2="accent2" accent3="accent3" accent4="accent4" accent5="accent5" accent6="accent6" hlink="hlink" folHlink="folHlink"/>
  <p:sldLayoutIdLst>
    <p:sldLayoutId id="2147484295" r:id="rId1"/>
    <p:sldLayoutId id="2147484296" r:id="rId2"/>
    <p:sldLayoutId id="2147484297" r:id="rId3"/>
    <p:sldLayoutId id="2147484298" r:id="rId4"/>
    <p:sldLayoutId id="2147484299" r:id="rId5"/>
    <p:sldLayoutId id="2147484300" r:id="rId6"/>
    <p:sldLayoutId id="2147484301" r:id="rId7"/>
    <p:sldLayoutId id="2147484302" r:id="rId8"/>
    <p:sldLayoutId id="2147484303" r:id="rId9"/>
    <p:sldLayoutId id="2147484304" r:id="rId10"/>
    <p:sldLayoutId id="2147484305" r:id="rId11"/>
    <p:sldLayoutId id="2147484306" r:id="rId12"/>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6"/>
            <a:ext cx="21945600" cy="228600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219200" y="3200403"/>
            <a:ext cx="21945600" cy="90519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19200" y="12712703"/>
            <a:ext cx="56896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8303B140-240B-4B11-970E-D617603030C2}" type="datetimeFigureOut">
              <a:rPr lang="en-US" smtClean="0">
                <a:solidFill>
                  <a:prstClr val="black">
                    <a:tint val="75000"/>
                  </a:prstClr>
                </a:solidFill>
              </a:rPr>
              <a:pPr/>
              <a:t>7/21/24</a:t>
            </a:fld>
            <a:endParaRPr lang="en-US">
              <a:solidFill>
                <a:prstClr val="black">
                  <a:tint val="75000"/>
                </a:prstClr>
              </a:solidFill>
            </a:endParaRPr>
          </a:p>
        </p:txBody>
      </p:sp>
      <p:sp>
        <p:nvSpPr>
          <p:cNvPr id="5" name="Footer Placeholder 4"/>
          <p:cNvSpPr>
            <a:spLocks noGrp="1"/>
          </p:cNvSpPr>
          <p:nvPr>
            <p:ph type="ftr" sz="quarter" idx="3"/>
          </p:nvPr>
        </p:nvSpPr>
        <p:spPr>
          <a:xfrm>
            <a:off x="8331200" y="12712703"/>
            <a:ext cx="7721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2951757"/>
      </p:ext>
    </p:extLst>
  </p:cSld>
  <p:clrMap bg1="lt1" tx1="dk1" bg2="lt2" tx2="dk2" accent1="accent1" accent2="accent2" accent3="accent3" accent4="accent4" accent5="accent5" accent6="accent6" hlink="hlink" folHlink="folHlink"/>
  <p:sldLayoutIdLst>
    <p:sldLayoutId id="2147484512" r:id="rId1"/>
    <p:sldLayoutId id="2147484513" r:id="rId2"/>
    <p:sldLayoutId id="2147484514" r:id="rId3"/>
    <p:sldLayoutId id="2147484515" r:id="rId4"/>
    <p:sldLayoutId id="2147484516" r:id="rId5"/>
    <p:sldLayoutId id="2147484517" r:id="rId6"/>
    <p:sldLayoutId id="2147484518" r:id="rId7"/>
    <p:sldLayoutId id="2147484519" r:id="rId8"/>
    <p:sldLayoutId id="2147484520" r:id="rId9"/>
    <p:sldLayoutId id="2147484521" r:id="rId10"/>
    <p:sldLayoutId id="2147484522" r:id="rId11"/>
    <p:sldLayoutId id="2147484523" r:id="rId12"/>
    <p:sldLayoutId id="2147484524" r:id="rId13"/>
  </p:sldLayoutIdLst>
  <p:txStyles>
    <p:titleStyle>
      <a:lvl1pPr algn="l" defTabSz="1828800" rtl="0" eaLnBrk="1" latinLnBrk="0" hangingPunct="1">
        <a:spcBef>
          <a:spcPct val="0"/>
        </a:spcBef>
        <a:buNone/>
        <a:defRPr sz="8800" b="0" kern="1200">
          <a:solidFill>
            <a:schemeClr val="tx1"/>
          </a:solidFill>
          <a:latin typeface="+mj-lt"/>
          <a:ea typeface="+mj-ea"/>
          <a:cs typeface="+mj-cs"/>
        </a:defRPr>
      </a:lvl1pPr>
    </p:titleStyle>
    <p:bodyStyle>
      <a:lvl1pPr marL="685800" indent="-6858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485900" indent="-5715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2pPr>
      <a:lvl3pPr marL="22860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3pPr>
      <a:lvl4pPr marL="32004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4pPr>
      <a:lvl5pPr marL="41148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5pPr>
      <a:lvl6pPr marL="50292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6"/>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03"/>
            <a:ext cx="21945600" cy="9051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19200" y="12712703"/>
            <a:ext cx="56896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8303B140-240B-4B11-970E-D617603030C2}" type="datetimeFigureOut">
              <a:rPr lang="en-US" smtClean="0"/>
              <a:pPr/>
              <a:t>7/21/24</a:t>
            </a:fld>
            <a:endParaRPr lang="en-US"/>
          </a:p>
        </p:txBody>
      </p:sp>
      <p:sp>
        <p:nvSpPr>
          <p:cNvPr id="5" name="Footer Placeholder 4"/>
          <p:cNvSpPr>
            <a:spLocks noGrp="1"/>
          </p:cNvSpPr>
          <p:nvPr>
            <p:ph type="ftr" sz="quarter" idx="3"/>
          </p:nvPr>
        </p:nvSpPr>
        <p:spPr>
          <a:xfrm>
            <a:off x="8331200" y="12712703"/>
            <a:ext cx="7721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B940B04E-6F37-408A-89FA-64C33C101676}" type="slidenum">
              <a:rPr lang="en-US" smtClean="0"/>
              <a:pPr/>
              <a:t>‹#›</a:t>
            </a:fld>
            <a:endParaRPr lang="en-US"/>
          </a:p>
        </p:txBody>
      </p:sp>
    </p:spTree>
    <p:extLst>
      <p:ext uri="{BB962C8B-B14F-4D97-AF65-F5344CB8AC3E}">
        <p14:creationId xmlns:p14="http://schemas.microsoft.com/office/powerpoint/2010/main" val="3171583337"/>
      </p:ext>
    </p:extLst>
  </p:cSld>
  <p:clrMap bg1="lt1" tx1="dk1" bg2="lt2" tx2="dk2" accent1="accent1" accent2="accent2" accent3="accent3" accent4="accent4" accent5="accent5" accent6="accent6" hlink="hlink" folHlink="folHlink"/>
  <p:sldLayoutIdLst>
    <p:sldLayoutId id="2147484622" r:id="rId1"/>
    <p:sldLayoutId id="2147484623" r:id="rId2"/>
    <p:sldLayoutId id="2147484624" r:id="rId3"/>
    <p:sldLayoutId id="2147484625" r:id="rId4"/>
    <p:sldLayoutId id="2147484626" r:id="rId5"/>
    <p:sldLayoutId id="2147484627" r:id="rId6"/>
    <p:sldLayoutId id="2147484628" r:id="rId7"/>
    <p:sldLayoutId id="2147484629" r:id="rId8"/>
    <p:sldLayoutId id="2147484630" r:id="rId9"/>
    <p:sldLayoutId id="2147484631" r:id="rId10"/>
    <p:sldLayoutId id="2147484632" r:id="rId11"/>
  </p:sldLayoutIdLst>
  <p:txStyles>
    <p:titleStyle>
      <a:lvl1pPr algn="ctr" defTabSz="1828800" rtl="0" eaLnBrk="1" latinLnBrk="0" hangingPunct="1">
        <a:spcBef>
          <a:spcPct val="0"/>
        </a:spcBef>
        <a:buNone/>
        <a:defRPr sz="6400" kern="1200">
          <a:solidFill>
            <a:schemeClr val="tx1"/>
          </a:solidFill>
          <a:latin typeface="Franklin Gothic Medium Cond" pitchFamily="34" charset="0"/>
          <a:ea typeface="+mj-ea"/>
          <a:cs typeface="+mj-cs"/>
        </a:defRPr>
      </a:lvl1pPr>
    </p:titleStyle>
    <p:bodyStyle>
      <a:lvl1pPr marL="685800" indent="-6858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485900" indent="-5715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2pPr>
      <a:lvl3pPr marL="22860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3pPr>
      <a:lvl4pPr marL="32004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4pPr>
      <a:lvl5pPr marL="41148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5pPr>
      <a:lvl6pPr marL="50292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091" y="105324"/>
            <a:ext cx="19715509" cy="1124336"/>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676400" y="1775795"/>
            <a:ext cx="21031200" cy="105781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76400" y="12985753"/>
            <a:ext cx="5486400" cy="730250"/>
          </a:xfrm>
          <a:prstGeom prst="rect">
            <a:avLst/>
          </a:prstGeom>
        </p:spPr>
        <p:txBody>
          <a:bodyPr vert="horz" lIns="91440" tIns="45720" rIns="91440" bIns="45720" rtlCol="0" anchor="ctr"/>
          <a:lstStyle>
            <a:lvl1pPr algn="l">
              <a:defRPr sz="1800">
                <a:solidFill>
                  <a:schemeClr val="tx1">
                    <a:tint val="75000"/>
                  </a:schemeClr>
                </a:solidFill>
              </a:defRPr>
            </a:lvl1pPr>
          </a:lstStyle>
          <a:p>
            <a:fld id="{2B61E5ED-3431-406B-AD4B-B29097037EE3}" type="datetime1">
              <a:rPr lang="en-US" smtClean="0"/>
              <a:pPr/>
              <a:t>7/21/24</a:t>
            </a:fld>
            <a:endParaRPr lang="en-US"/>
          </a:p>
        </p:txBody>
      </p:sp>
      <p:sp>
        <p:nvSpPr>
          <p:cNvPr id="6" name="Slide Number Placeholder 5"/>
          <p:cNvSpPr>
            <a:spLocks noGrp="1"/>
          </p:cNvSpPr>
          <p:nvPr>
            <p:ph type="sldNum" sz="quarter" idx="4"/>
          </p:nvPr>
        </p:nvSpPr>
        <p:spPr>
          <a:xfrm>
            <a:off x="20938436" y="12985753"/>
            <a:ext cx="1769165" cy="730250"/>
          </a:xfrm>
          <a:prstGeom prst="rect">
            <a:avLst/>
          </a:prstGeom>
        </p:spPr>
        <p:txBody>
          <a:bodyPr vert="horz" lIns="91440" tIns="45720" rIns="91440" bIns="45720" rtlCol="0" anchor="ctr"/>
          <a:lstStyle>
            <a:lvl1pPr algn="ctr">
              <a:defRPr sz="2400">
                <a:solidFill>
                  <a:schemeClr val="tx1">
                    <a:tint val="75000"/>
                  </a:schemeClr>
                </a:solidFill>
                <a:latin typeface="Arial" panose="020B0604020202020204" pitchFamily="34" charset="0"/>
                <a:cs typeface="Arial" panose="020B0604020202020204" pitchFamily="34" charset="0"/>
              </a:defRPr>
            </a:lvl1pPr>
          </a:lstStyle>
          <a:p>
            <a:fld id="{6D878722-D626-4B27-95E8-C41C24B7BB82}" type="slidenum">
              <a:rPr lang="en-US" smtClean="0"/>
              <a:pPr/>
              <a:t>‹#›</a:t>
            </a:fld>
            <a:endParaRPr lang="en-US"/>
          </a:p>
        </p:txBody>
      </p:sp>
      <p:sp>
        <p:nvSpPr>
          <p:cNvPr id="5" name="Footer Placeholder 4"/>
          <p:cNvSpPr>
            <a:spLocks noGrp="1"/>
          </p:cNvSpPr>
          <p:nvPr>
            <p:ph type="ftr" sz="quarter" idx="3"/>
          </p:nvPr>
        </p:nvSpPr>
        <p:spPr>
          <a:xfrm>
            <a:off x="12476920" y="12985753"/>
            <a:ext cx="8229600" cy="730250"/>
          </a:xfrm>
          <a:prstGeom prst="rect">
            <a:avLst/>
          </a:prstGeom>
        </p:spPr>
        <p:txBody>
          <a:bodyPr vert="horz" lIns="91440" tIns="45720" rIns="91440" bIns="45720" rtlCol="0" anchor="ctr"/>
          <a:lstStyle>
            <a:lvl1pPr algn="r">
              <a:defRPr sz="1800">
                <a:solidFill>
                  <a:schemeClr val="tx1">
                    <a:tint val="75000"/>
                  </a:schemeClr>
                </a:solidFill>
                <a:latin typeface="Arial" panose="020B0604020202020204" pitchFamily="34" charset="0"/>
                <a:cs typeface="Arial" panose="020B0604020202020204" pitchFamily="34" charset="0"/>
              </a:defRPr>
            </a:lvl1pPr>
          </a:lstStyle>
          <a:p>
            <a:r>
              <a:rPr lang="en-US"/>
              <a:t>WWW.COMPANY.COM</a:t>
            </a:r>
          </a:p>
        </p:txBody>
      </p:sp>
    </p:spTree>
    <p:extLst>
      <p:ext uri="{BB962C8B-B14F-4D97-AF65-F5344CB8AC3E}">
        <p14:creationId xmlns:p14="http://schemas.microsoft.com/office/powerpoint/2010/main" val="3437644916"/>
      </p:ext>
    </p:extLst>
  </p:cSld>
  <p:clrMap bg1="lt1" tx1="dk1" bg2="lt2" tx2="dk2" accent1="accent1" accent2="accent2" accent3="accent3" accent4="accent4" accent5="accent5" accent6="accent6" hlink="hlink" folHlink="folHlink"/>
  <p:sldLayoutIdLst>
    <p:sldLayoutId id="2147484803" r:id="rId1"/>
    <p:sldLayoutId id="2147484804" r:id="rId2"/>
  </p:sldLayoutIdLst>
  <p:hf hdr="0" dt="0"/>
  <p:txStyles>
    <p:titleStyle>
      <a:lvl1pPr algn="l" defTabSz="1371600" rtl="0" eaLnBrk="1" latinLnBrk="0" hangingPunct="1">
        <a:lnSpc>
          <a:spcPct val="90000"/>
        </a:lnSpc>
        <a:spcBef>
          <a:spcPct val="0"/>
        </a:spcBef>
        <a:buNone/>
        <a:defRPr sz="5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2700" kern="1200">
          <a:solidFill>
            <a:schemeClr val="tx1"/>
          </a:solidFill>
          <a:latin typeface="Arial" panose="020B0604020202020204" pitchFamily="34" charset="0"/>
          <a:ea typeface="+mn-ea"/>
          <a:cs typeface="Arial" panose="020B0604020202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2">
          <p15:clr>
            <a:srgbClr val="F26B43"/>
          </p15:clr>
        </p15:guide>
        <p15:guide id="4" pos="528">
          <p15:clr>
            <a:srgbClr val="F26B43"/>
          </p15:clr>
        </p15:guide>
        <p15:guide id="5" orient="horz" pos="3888">
          <p15:clr>
            <a:srgbClr val="F26B43"/>
          </p15:clr>
        </p15:guide>
        <p15:guide id="6" orient="horz" pos="432">
          <p15:clr>
            <a:srgbClr val="F26B43"/>
          </p15:clr>
        </p15:guide>
        <p15:guide id="7" pos="7248">
          <p15:clr>
            <a:srgbClr val="F26B43"/>
          </p15:clr>
        </p15:guide>
        <p15:guide id="8" pos="43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1876" y="164144"/>
            <a:ext cx="22320253" cy="14630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390652" y="2105028"/>
            <a:ext cx="21602701" cy="1058544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420021" y="12814303"/>
            <a:ext cx="5486400" cy="730250"/>
          </a:xfrm>
          <a:prstGeom prst="rect">
            <a:avLst/>
          </a:prstGeom>
        </p:spPr>
        <p:txBody>
          <a:bodyPr vert="horz" lIns="91440" tIns="45720" rIns="91440" bIns="45720" rtlCol="0" anchor="ctr"/>
          <a:lstStyle>
            <a:lvl1pPr algn="l">
              <a:defRPr sz="1800">
                <a:solidFill>
                  <a:schemeClr val="accent5"/>
                </a:solidFill>
                <a:latin typeface="Arial" panose="020B0604020202020204" pitchFamily="34" charset="0"/>
                <a:cs typeface="Arial" panose="020B0604020202020204" pitchFamily="34" charset="0"/>
              </a:defRPr>
            </a:lvl1pPr>
          </a:lstStyle>
          <a:p>
            <a:fld id="{7684A7E9-E220-49FF-BA13-086285332B2D}" type="datetimeFigureOut">
              <a:rPr lang="en-US" smtClean="0"/>
              <a:t>7/21/24</a:t>
            </a:fld>
            <a:endParaRPr lang="en-US"/>
          </a:p>
        </p:txBody>
      </p:sp>
      <p:sp>
        <p:nvSpPr>
          <p:cNvPr id="5" name="Footer Placeholder 4"/>
          <p:cNvSpPr>
            <a:spLocks noGrp="1"/>
          </p:cNvSpPr>
          <p:nvPr>
            <p:ph type="ftr" sz="quarter" idx="3"/>
          </p:nvPr>
        </p:nvSpPr>
        <p:spPr>
          <a:xfrm>
            <a:off x="8077200" y="12814303"/>
            <a:ext cx="8229600" cy="730250"/>
          </a:xfrm>
          <a:prstGeom prst="rect">
            <a:avLst/>
          </a:prstGeom>
        </p:spPr>
        <p:txBody>
          <a:bodyPr vert="horz" lIns="91440" tIns="45720" rIns="91440" bIns="45720" rtlCol="0" anchor="ctr"/>
          <a:lstStyle>
            <a:lvl1pPr algn="ctr">
              <a:defRPr sz="1800">
                <a:solidFill>
                  <a:schemeClr val="accent5"/>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23493415" y="13286748"/>
            <a:ext cx="857645" cy="429252"/>
          </a:xfrm>
          <a:prstGeom prst="rect">
            <a:avLst/>
          </a:prstGeom>
        </p:spPr>
        <p:txBody>
          <a:bodyPr vert="horz" lIns="91440" tIns="45720" rIns="91440" bIns="45720" rtlCol="0" anchor="ctr"/>
          <a:lstStyle>
            <a:lvl1pPr algn="ctr">
              <a:defRPr sz="1350" b="1">
                <a:solidFill>
                  <a:schemeClr val="accent5"/>
                </a:solidFill>
                <a:latin typeface="Arial" panose="020B0604020202020204" pitchFamily="34" charset="0"/>
                <a:cs typeface="Arial" panose="020B0604020202020204" pitchFamily="34" charset="0"/>
              </a:defRPr>
            </a:lvl1pPr>
          </a:lstStyle>
          <a:p>
            <a:fld id="{1660BB75-0BCD-433C-94AB-404757CAC3FC}" type="slidenum">
              <a:rPr lang="en-US" smtClean="0"/>
              <a:t>‹#›</a:t>
            </a:fld>
            <a:endParaRPr lang="en-US"/>
          </a:p>
        </p:txBody>
      </p:sp>
      <p:sp>
        <p:nvSpPr>
          <p:cNvPr id="14" name="Freeform 13"/>
          <p:cNvSpPr/>
          <p:nvPr/>
        </p:nvSpPr>
        <p:spPr>
          <a:xfrm>
            <a:off x="4" y="13569696"/>
            <a:ext cx="12229773" cy="146304"/>
          </a:xfrm>
          <a:custGeom>
            <a:avLst/>
            <a:gdLst>
              <a:gd name="connsiteX0" fmla="*/ 0 w 6114887"/>
              <a:gd name="connsiteY0" fmla="*/ 0 h 73152"/>
              <a:gd name="connsiteX1" fmla="*/ 6072653 w 6114887"/>
              <a:gd name="connsiteY1" fmla="*/ 0 h 73152"/>
              <a:gd name="connsiteX2" fmla="*/ 6114887 w 6114887"/>
              <a:gd name="connsiteY2" fmla="*/ 73152 h 73152"/>
              <a:gd name="connsiteX3" fmla="*/ 0 w 6114887"/>
              <a:gd name="connsiteY3" fmla="*/ 73152 h 73152"/>
              <a:gd name="connsiteX4" fmla="*/ 0 w 6114887"/>
              <a:gd name="connsiteY4" fmla="*/ 0 h 73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4887" h="73152">
                <a:moveTo>
                  <a:pt x="0" y="0"/>
                </a:moveTo>
                <a:lnTo>
                  <a:pt x="6072653" y="0"/>
                </a:lnTo>
                <a:lnTo>
                  <a:pt x="6114887" y="73152"/>
                </a:lnTo>
                <a:lnTo>
                  <a:pt x="0" y="73152"/>
                </a:lnTo>
                <a:lnTo>
                  <a:pt x="0" y="0"/>
                </a:lnTo>
                <a:close/>
              </a:path>
            </a:pathLst>
          </a:custGeom>
          <a:pattFill prst="dkUpDiag">
            <a:fgClr>
              <a:srgbClr val="75733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700"/>
          </a:p>
        </p:txBody>
      </p:sp>
      <p:sp>
        <p:nvSpPr>
          <p:cNvPr id="17" name="Freeform 16"/>
          <p:cNvSpPr/>
          <p:nvPr/>
        </p:nvSpPr>
        <p:spPr>
          <a:xfrm>
            <a:off x="12154229" y="0"/>
            <a:ext cx="12229771" cy="146304"/>
          </a:xfrm>
          <a:custGeom>
            <a:avLst/>
            <a:gdLst>
              <a:gd name="connsiteX0" fmla="*/ 0 w 6114885"/>
              <a:gd name="connsiteY0" fmla="*/ 0 h 73152"/>
              <a:gd name="connsiteX1" fmla="*/ 6114885 w 6114885"/>
              <a:gd name="connsiteY1" fmla="*/ 0 h 73152"/>
              <a:gd name="connsiteX2" fmla="*/ 6114885 w 6114885"/>
              <a:gd name="connsiteY2" fmla="*/ 73152 h 73152"/>
              <a:gd name="connsiteX3" fmla="*/ 42234 w 6114885"/>
              <a:gd name="connsiteY3" fmla="*/ 73152 h 73152"/>
              <a:gd name="connsiteX4" fmla="*/ 0 w 6114885"/>
              <a:gd name="connsiteY4" fmla="*/ 0 h 73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4885" h="73152">
                <a:moveTo>
                  <a:pt x="0" y="0"/>
                </a:moveTo>
                <a:lnTo>
                  <a:pt x="6114885" y="0"/>
                </a:lnTo>
                <a:lnTo>
                  <a:pt x="6114885" y="73152"/>
                </a:lnTo>
                <a:lnTo>
                  <a:pt x="42234" y="73152"/>
                </a:lnTo>
                <a:lnTo>
                  <a:pt x="0" y="0"/>
                </a:lnTo>
                <a:close/>
              </a:path>
            </a:pathLst>
          </a:custGeom>
          <a:pattFill prst="dkUpDiag">
            <a:fgClr>
              <a:srgbClr val="75733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700"/>
          </a:p>
        </p:txBody>
      </p:sp>
    </p:spTree>
    <p:extLst>
      <p:ext uri="{BB962C8B-B14F-4D97-AF65-F5344CB8AC3E}">
        <p14:creationId xmlns:p14="http://schemas.microsoft.com/office/powerpoint/2010/main" val="317216313"/>
      </p:ext>
    </p:extLst>
  </p:cSld>
  <p:clrMap bg1="lt1" tx1="dk1" bg2="lt2" tx2="dk2" accent1="accent1" accent2="accent2" accent3="accent3" accent4="accent4" accent5="accent5" accent6="accent6" hlink="hlink" folHlink="folHlink"/>
  <p:sldLayoutIdLst>
    <p:sldLayoutId id="2147484921" r:id="rId1"/>
  </p:sldLayoutIdLst>
  <p:txStyles>
    <p:titleStyle>
      <a:lvl1pPr algn="l" defTabSz="1371600" rtl="0" eaLnBrk="1" latinLnBrk="0" hangingPunct="1">
        <a:lnSpc>
          <a:spcPct val="90000"/>
        </a:lnSpc>
        <a:spcBef>
          <a:spcPct val="0"/>
        </a:spcBef>
        <a:buNone/>
        <a:defRPr sz="5400" b="1" kern="1200">
          <a:solidFill>
            <a:schemeClr val="accent3"/>
          </a:solidFill>
          <a:latin typeface="Trebuchet MS" panose="020B0603020202020204" pitchFamily="34" charset="0"/>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accent5"/>
          </a:solidFill>
          <a:latin typeface="Arial" panose="020B0604020202020204" pitchFamily="34" charset="0"/>
          <a:ea typeface="+mn-ea"/>
          <a:cs typeface="Arial" panose="020B0604020202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accent5"/>
          </a:solidFill>
          <a:latin typeface="Arial" panose="020B0604020202020204" pitchFamily="34" charset="0"/>
          <a:ea typeface="+mn-ea"/>
          <a:cs typeface="Arial" panose="020B0604020202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accent5"/>
          </a:solidFill>
          <a:latin typeface="Arial" panose="020B0604020202020204" pitchFamily="34" charset="0"/>
          <a:ea typeface="+mn-ea"/>
          <a:cs typeface="Arial" panose="020B0604020202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accent5"/>
          </a:solidFill>
          <a:latin typeface="Arial" panose="020B0604020202020204" pitchFamily="34" charset="0"/>
          <a:ea typeface="+mn-ea"/>
          <a:cs typeface="Arial" panose="020B0604020202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accent5"/>
          </a:solidFill>
          <a:latin typeface="Arial" panose="020B0604020202020204" pitchFamily="34" charset="0"/>
          <a:ea typeface="+mn-ea"/>
          <a:cs typeface="Arial" panose="020B0604020202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38">
          <p15:clr>
            <a:srgbClr val="F26B43"/>
          </p15:clr>
        </p15:guide>
        <p15:guide id="4" pos="325">
          <p15:clr>
            <a:srgbClr val="F26B43"/>
          </p15:clr>
        </p15:guide>
        <p15:guide id="5" pos="7355">
          <p15:clr>
            <a:srgbClr val="F26B43"/>
          </p15:clr>
        </p15:guide>
        <p15:guide id="6" pos="7242">
          <p15:clr>
            <a:srgbClr val="F26B43"/>
          </p15:clr>
        </p15:guide>
        <p15:guide id="7" orient="horz" pos="527">
          <p15:clr>
            <a:srgbClr val="F26B43"/>
          </p15:clr>
        </p15:guide>
        <p15:guide id="8" orient="horz" pos="663">
          <p15:clr>
            <a:srgbClr val="F26B43"/>
          </p15:clr>
        </p15:guide>
        <p15:guide id="9" orient="horz" pos="3997">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5D1E9D-1679-4095-0EB1-FC73AF78684B}"/>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7AB351-3430-A7D1-AC00-9D76AB2329F8}"/>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071978-48B8-1DC9-FA74-5235664D4C2E}"/>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909A9C60-BC6A-409E-838D-145C4ED58B6F}" type="datetimeFigureOut">
              <a:rPr lang="en-US" smtClean="0"/>
              <a:t>7/21/24</a:t>
            </a:fld>
            <a:endParaRPr lang="en-US"/>
          </a:p>
        </p:txBody>
      </p:sp>
      <p:sp>
        <p:nvSpPr>
          <p:cNvPr id="5" name="Footer Placeholder 4">
            <a:extLst>
              <a:ext uri="{FF2B5EF4-FFF2-40B4-BE49-F238E27FC236}">
                <a16:creationId xmlns:a16="http://schemas.microsoft.com/office/drawing/2014/main" id="{0111B56A-1E5F-C711-C0CF-BC32A8184168}"/>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1DC172-A64B-7FFE-3301-3411EB9B39A7}"/>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536E9740-3FE0-4FF4-BA4D-2D53029215EF}" type="slidenum">
              <a:rPr lang="en-US" smtClean="0"/>
              <a:t>‹#›</a:t>
            </a:fld>
            <a:endParaRPr lang="en-US"/>
          </a:p>
        </p:txBody>
      </p:sp>
    </p:spTree>
    <p:extLst>
      <p:ext uri="{BB962C8B-B14F-4D97-AF65-F5344CB8AC3E}">
        <p14:creationId xmlns:p14="http://schemas.microsoft.com/office/powerpoint/2010/main" val="2523347190"/>
      </p:ext>
    </p:extLst>
  </p:cSld>
  <p:clrMap bg1="lt1" tx1="dk1" bg2="lt2" tx2="dk2" accent1="accent1" accent2="accent2" accent3="accent3" accent4="accent4" accent5="accent5" accent6="accent6" hlink="hlink" folHlink="folHlink"/>
  <p:sldLayoutIdLst>
    <p:sldLayoutId id="2147485508" r:id="rId1"/>
    <p:sldLayoutId id="2147485509" r:id="rId2"/>
    <p:sldLayoutId id="2147485510" r:id="rId3"/>
    <p:sldLayoutId id="2147485511" r:id="rId4"/>
    <p:sldLayoutId id="2147485512" r:id="rId5"/>
    <p:sldLayoutId id="2147485513" r:id="rId6"/>
    <p:sldLayoutId id="2147485514" r:id="rId7"/>
    <p:sldLayoutId id="2147485515" r:id="rId8"/>
    <p:sldLayoutId id="2147485516" r:id="rId9"/>
    <p:sldLayoutId id="2147485517" r:id="rId10"/>
    <p:sldLayoutId id="2147485518"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0C15C6-545A-4286-81E3-D86A8EE0C36B}"/>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1613FB-FEB7-4DDE-9016-87A55D88E237}"/>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F69824-53E7-4ECA-94E1-911CB0B4A906}"/>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F4094B5E-EFCC-464B-96A6-95E760AB956A}" type="datetimeFigureOut">
              <a:rPr lang="en-US" smtClean="0"/>
              <a:t>7/21/24</a:t>
            </a:fld>
            <a:endParaRPr lang="en-US"/>
          </a:p>
        </p:txBody>
      </p:sp>
      <p:sp>
        <p:nvSpPr>
          <p:cNvPr id="5" name="Footer Placeholder 4">
            <a:extLst>
              <a:ext uri="{FF2B5EF4-FFF2-40B4-BE49-F238E27FC236}">
                <a16:creationId xmlns:a16="http://schemas.microsoft.com/office/drawing/2014/main" id="{23AB3DC5-DC58-45BB-901C-89F9DAA2E074}"/>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B58D71-ED64-4A7D-A45D-3B00E85B97E1}"/>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F1B09454-9CC2-47E2-8C79-72D063619256}" type="slidenum">
              <a:rPr lang="en-US" smtClean="0"/>
              <a:t>‹#›</a:t>
            </a:fld>
            <a:endParaRPr lang="en-US"/>
          </a:p>
        </p:txBody>
      </p:sp>
    </p:spTree>
    <p:extLst>
      <p:ext uri="{BB962C8B-B14F-4D97-AF65-F5344CB8AC3E}">
        <p14:creationId xmlns:p14="http://schemas.microsoft.com/office/powerpoint/2010/main" val="223568467"/>
      </p:ext>
    </p:extLst>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 id="2147485569" r:id="rId12"/>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lide Number Placeholder 2">
            <a:extLst>
              <a:ext uri="{FF2B5EF4-FFF2-40B4-BE49-F238E27FC236}">
                <a16:creationId xmlns:a16="http://schemas.microsoft.com/office/drawing/2014/main" id="{27886785-111C-4C2A-8EE8-63977DCD2372}"/>
              </a:ext>
            </a:extLst>
          </p:cNvPr>
          <p:cNvSpPr txBox="1">
            <a:spLocks/>
          </p:cNvSpPr>
          <p:nvPr userDrawn="1"/>
        </p:nvSpPr>
        <p:spPr>
          <a:xfrm>
            <a:off x="23757676" y="13322894"/>
            <a:ext cx="646336" cy="3701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dirty="0"/>
          </a:p>
        </p:txBody>
      </p:sp>
      <p:sp>
        <p:nvSpPr>
          <p:cNvPr id="2" name="Title Placeholder 1">
            <a:extLst>
              <a:ext uri="{FF2B5EF4-FFF2-40B4-BE49-F238E27FC236}">
                <a16:creationId xmlns:a16="http://schemas.microsoft.com/office/drawing/2014/main" id="{44A8DDEC-8E66-0CC7-3C3F-F259C1B9CA64}"/>
              </a:ext>
            </a:extLst>
          </p:cNvPr>
          <p:cNvSpPr>
            <a:spLocks noGrp="1"/>
          </p:cNvSpPr>
          <p:nvPr userDrawn="1">
            <p:ph type="title"/>
          </p:nvPr>
        </p:nvSpPr>
        <p:spPr>
          <a:xfrm>
            <a:off x="371475" y="361951"/>
            <a:ext cx="23641050" cy="116205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86079CA1-1320-7319-3BA4-067813E34838}"/>
              </a:ext>
            </a:extLst>
          </p:cNvPr>
          <p:cNvSpPr>
            <a:spLocks noGrp="1"/>
          </p:cNvSpPr>
          <p:nvPr userDrawn="1">
            <p:ph type="body" idx="1"/>
          </p:nvPr>
        </p:nvSpPr>
        <p:spPr>
          <a:xfrm>
            <a:off x="371476" y="2057400"/>
            <a:ext cx="23641048" cy="10896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2D68AFE-EF99-8735-5420-797E53108F3C}"/>
              </a:ext>
            </a:extLst>
          </p:cNvPr>
          <p:cNvSpPr>
            <a:spLocks noGrp="1"/>
          </p:cNvSpPr>
          <p:nvPr userDrawn="1">
            <p:ph type="dt" sz="half" idx="2"/>
          </p:nvPr>
        </p:nvSpPr>
        <p:spPr>
          <a:xfrm>
            <a:off x="1" y="13344527"/>
            <a:ext cx="2697134" cy="352814"/>
          </a:xfrm>
          <a:prstGeom prst="rect">
            <a:avLst/>
          </a:prstGeom>
        </p:spPr>
        <p:txBody>
          <a:bodyPr vert="horz" lIns="91440" tIns="45720" rIns="91440" bIns="45720" rtlCol="0" anchor="ctr"/>
          <a:lstStyle>
            <a:lvl1pPr algn="l">
              <a:defRPr lang="en-US" sz="1800" smtClean="0">
                <a:solidFill>
                  <a:schemeClr val="bg1">
                    <a:lumMod val="50000"/>
                  </a:schemeClr>
                </a:solidFill>
                <a:latin typeface="Arial" panose="020B0604020202020204" pitchFamily="34" charset="0"/>
                <a:cs typeface="Arial" panose="020B0604020202020204" pitchFamily="34" charset="0"/>
              </a:defRPr>
            </a:lvl1pPr>
          </a:lstStyle>
          <a:p>
            <a:fld id="{B39B8887-0C9B-41D2-A77E-F26594C67B6D}" type="datetime1">
              <a:rPr lang="en-US" smtClean="0"/>
              <a:t>7/21/24</a:t>
            </a:fld>
            <a:endParaRPr lang="en-US"/>
          </a:p>
        </p:txBody>
      </p:sp>
      <p:sp>
        <p:nvSpPr>
          <p:cNvPr id="5" name="Footer Placeholder 4">
            <a:extLst>
              <a:ext uri="{FF2B5EF4-FFF2-40B4-BE49-F238E27FC236}">
                <a16:creationId xmlns:a16="http://schemas.microsoft.com/office/drawing/2014/main" id="{3FCB0FED-8524-7393-3F6F-6B7A3EA06A2D}"/>
              </a:ext>
            </a:extLst>
          </p:cNvPr>
          <p:cNvSpPr>
            <a:spLocks noGrp="1"/>
          </p:cNvSpPr>
          <p:nvPr userDrawn="1">
            <p:ph type="ftr" sz="quarter" idx="3"/>
          </p:nvPr>
        </p:nvSpPr>
        <p:spPr>
          <a:xfrm>
            <a:off x="5565075" y="13363187"/>
            <a:ext cx="13253854" cy="352814"/>
          </a:xfrm>
          <a:prstGeom prst="rect">
            <a:avLst/>
          </a:prstGeom>
        </p:spPr>
        <p:txBody>
          <a:bodyPr vert="horz" lIns="91440" tIns="45720" rIns="91440" bIns="45720" rtlCol="0" anchor="ctr"/>
          <a:lstStyle>
            <a:lvl1pPr algn="ctr">
              <a:defRPr lang="en-US" sz="1800">
                <a:solidFill>
                  <a:schemeClr val="bg1">
                    <a:lumMod val="50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BE744654-3029-B5D9-9EB4-AEB881A7FAD5}"/>
              </a:ext>
            </a:extLst>
          </p:cNvPr>
          <p:cNvSpPr>
            <a:spLocks noGrp="1"/>
          </p:cNvSpPr>
          <p:nvPr userDrawn="1">
            <p:ph type="sldNum" sz="quarter" idx="4"/>
          </p:nvPr>
        </p:nvSpPr>
        <p:spPr>
          <a:xfrm>
            <a:off x="23695772" y="13341946"/>
            <a:ext cx="646336" cy="370128"/>
          </a:xfrm>
          <a:prstGeom prst="rect">
            <a:avLst/>
          </a:prstGeom>
        </p:spPr>
        <p:txBody>
          <a:bodyPr vert="horz" lIns="91440" tIns="45720" rIns="91440" bIns="45720" rtlCol="0" anchor="ctr"/>
          <a:lstStyle>
            <a:lvl1pPr algn="ctr">
              <a:defRPr lang="en-US" sz="1800" smtClean="0">
                <a:solidFill>
                  <a:schemeClr val="tx2">
                    <a:lumMod val="65000"/>
                    <a:lumOff val="35000"/>
                  </a:schemeClr>
                </a:solidFill>
                <a:effectLst/>
                <a:latin typeface="Arial" panose="020B0604020202020204" pitchFamily="34" charset="0"/>
                <a:cs typeface="Arial" panose="020B0604020202020204" pitchFamily="34" charset="0"/>
              </a:defRPr>
            </a:lvl1pPr>
          </a:lstStyle>
          <a:p>
            <a:fld id="{D0682CA1-2094-4681-91D6-3D028BA91865}" type="slidenum">
              <a:rPr lang="en-US" smtClean="0"/>
              <a:pPr/>
              <a:t>‹#›</a:t>
            </a:fld>
            <a:endParaRPr lang="en-US" dirty="0"/>
          </a:p>
        </p:txBody>
      </p:sp>
    </p:spTree>
    <p:extLst>
      <p:ext uri="{BB962C8B-B14F-4D97-AF65-F5344CB8AC3E}">
        <p14:creationId xmlns:p14="http://schemas.microsoft.com/office/powerpoint/2010/main" val="1783459967"/>
      </p:ext>
    </p:extLst>
  </p:cSld>
  <p:clrMap bg1="lt1" tx1="dk1" bg2="lt2" tx2="dk2" accent1="accent1" accent2="accent2" accent3="accent3" accent4="accent4" accent5="accent5" accent6="accent6" hlink="hlink" folHlink="folHlink"/>
  <p:sldLayoutIdLst>
    <p:sldLayoutId id="2147485678" r:id="rId1"/>
    <p:sldLayoutId id="2147485679" r:id="rId2"/>
    <p:sldLayoutId id="2147485680" r:id="rId3"/>
    <p:sldLayoutId id="2147485681" r:id="rId4"/>
    <p:sldLayoutId id="2147485682" r:id="rId5"/>
    <p:sldLayoutId id="2147485683" r:id="rId6"/>
    <p:sldLayoutId id="2147485684" r:id="rId7"/>
    <p:sldLayoutId id="2147485685" r:id="rId8"/>
    <p:sldLayoutId id="2147485686" r:id="rId9"/>
    <p:sldLayoutId id="2147485687" r:id="rId10"/>
    <p:sldLayoutId id="2147485688" r:id="rId11"/>
    <p:sldLayoutId id="2147485689" r:id="rId12"/>
    <p:sldLayoutId id="2147485690" r:id="rId13"/>
  </p:sldLayoutIdLst>
  <p:hf hdr="0" ftr="0" dt="0"/>
  <p:txStyles>
    <p:titleStyle>
      <a:lvl1pPr algn="l" defTabSz="1828800" rtl="0" eaLnBrk="1" latinLnBrk="0" hangingPunct="1">
        <a:lnSpc>
          <a:spcPct val="100000"/>
        </a:lnSpc>
        <a:spcBef>
          <a:spcPct val="0"/>
        </a:spcBef>
        <a:buNone/>
        <a:defRPr sz="5600" b="1" kern="1200">
          <a:solidFill>
            <a:schemeClr val="tx2">
              <a:lumMod val="85000"/>
              <a:lumOff val="15000"/>
            </a:schemeClr>
          </a:solidFill>
          <a:latin typeface="Book Antiqua" panose="02040602050305030304" pitchFamily="18" charset="0"/>
          <a:ea typeface="+mj-ea"/>
          <a:cs typeface="Aharoni" panose="02010803020104030203" pitchFamily="2" charset="-79"/>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2800" kern="1200">
          <a:solidFill>
            <a:schemeClr val="tx2">
              <a:lumMod val="65000"/>
              <a:lumOff val="35000"/>
            </a:schemeClr>
          </a:solidFill>
          <a:latin typeface="Arial" panose="020B0604020202020204" pitchFamily="34" charset="0"/>
          <a:ea typeface="+mn-ea"/>
          <a:cs typeface="Arial" panose="020B0604020202020204" pitchFamily="34" charset="0"/>
        </a:defRPr>
      </a:lvl1pPr>
      <a:lvl2pPr marL="1371600" indent="-457200" algn="l" defTabSz="1828800" rtl="0" eaLnBrk="1" latinLnBrk="0" hangingPunct="1">
        <a:lnSpc>
          <a:spcPct val="90000"/>
        </a:lnSpc>
        <a:spcBef>
          <a:spcPts val="1000"/>
        </a:spcBef>
        <a:buFont typeface="Arial" panose="020B0604020202020204" pitchFamily="34" charset="0"/>
        <a:buChar char="•"/>
        <a:defRPr sz="2800" kern="1200">
          <a:solidFill>
            <a:schemeClr val="tx2">
              <a:lumMod val="65000"/>
              <a:lumOff val="35000"/>
            </a:schemeClr>
          </a:solidFill>
          <a:latin typeface="Arial" panose="020B0604020202020204" pitchFamily="34" charset="0"/>
          <a:ea typeface="+mn-ea"/>
          <a:cs typeface="Arial" panose="020B0604020202020204" pitchFamily="34" charset="0"/>
        </a:defRPr>
      </a:lvl2pPr>
      <a:lvl3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tx2">
              <a:lumMod val="65000"/>
              <a:lumOff val="35000"/>
            </a:schemeClr>
          </a:solidFill>
          <a:latin typeface="Arial" panose="020B0604020202020204" pitchFamily="34" charset="0"/>
          <a:ea typeface="+mn-ea"/>
          <a:cs typeface="Arial" panose="020B0604020202020204" pitchFamily="34" charset="0"/>
        </a:defRPr>
      </a:lvl3pPr>
      <a:lvl4pPr marL="3200400" indent="-457200" algn="l" defTabSz="1828800" rtl="0" eaLnBrk="1" latinLnBrk="0" hangingPunct="1">
        <a:lnSpc>
          <a:spcPct val="90000"/>
        </a:lnSpc>
        <a:spcBef>
          <a:spcPts val="1000"/>
        </a:spcBef>
        <a:buFont typeface="Arial" panose="020B0604020202020204" pitchFamily="34" charset="0"/>
        <a:buChar char="•"/>
        <a:defRPr sz="2800" kern="1200">
          <a:solidFill>
            <a:schemeClr val="tx2">
              <a:lumMod val="65000"/>
              <a:lumOff val="35000"/>
            </a:schemeClr>
          </a:solidFill>
          <a:latin typeface="Arial" panose="020B0604020202020204" pitchFamily="34" charset="0"/>
          <a:ea typeface="+mn-ea"/>
          <a:cs typeface="Arial" panose="020B0604020202020204" pitchFamily="34"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800" kern="1200">
          <a:solidFill>
            <a:schemeClr val="tx2">
              <a:lumMod val="65000"/>
              <a:lumOff val="35000"/>
            </a:schemeClr>
          </a:solidFill>
          <a:latin typeface="Arial" panose="020B0604020202020204" pitchFamily="34" charset="0"/>
          <a:ea typeface="+mn-ea"/>
          <a:cs typeface="Arial" panose="020B060402020202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03">
          <p15:clr>
            <a:srgbClr val="F26B43"/>
          </p15:clr>
        </p15:guide>
        <p15:guide id="2" pos="3840">
          <p15:clr>
            <a:srgbClr val="F26B43"/>
          </p15:clr>
        </p15:guide>
        <p15:guide id="3" orient="horz" pos="114">
          <p15:clr>
            <a:srgbClr val="F26B43"/>
          </p15:clr>
        </p15:guide>
        <p15:guide id="4" pos="114">
          <p15:clr>
            <a:srgbClr val="F26B43"/>
          </p15:clr>
        </p15:guide>
        <p15:guide id="5" pos="7565">
          <p15:clr>
            <a:srgbClr val="F26B43"/>
          </p15:clr>
        </p15:guide>
        <p15:guide id="6" orient="horz" pos="480">
          <p15:clr>
            <a:srgbClr val="F26B43"/>
          </p15:clr>
        </p15:guide>
        <p15:guide id="7" orient="horz" pos="634">
          <p15:clr>
            <a:srgbClr val="F26B43"/>
          </p15:clr>
        </p15:guide>
        <p15:guide id="8" orient="horz" pos="408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9777970A-7128-4AC2-A04A-0F9CF47228CB}" type="datetimeFigureOut">
              <a:rPr lang="en-US" smtClean="0">
                <a:solidFill>
                  <a:prstClr val="black">
                    <a:tint val="75000"/>
                  </a:prstClr>
                </a:solidFill>
              </a:rPr>
              <a:pPr/>
              <a:t>7/28/24</a:t>
            </a:fld>
            <a:endParaRPr lang="en-US">
              <a:solidFill>
                <a:prstClr val="black">
                  <a:tint val="75000"/>
                </a:prstClr>
              </a:solidFill>
            </a:endParaRPr>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A30764D5-B22E-41FF-8888-356A025525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0990973"/>
      </p:ext>
    </p:extLst>
  </p:cSld>
  <p:clrMap bg1="lt1" tx1="dk1" bg2="lt2" tx2="dk2" accent1="accent1" accent2="accent2" accent3="accent3" accent4="accent4" accent5="accent5" accent6="accent6" hlink="hlink" folHlink="folHlink"/>
  <p:sldLayoutIdLst>
    <p:sldLayoutId id="2147485768" r:id="rId1"/>
    <p:sldLayoutId id="2147485769" r:id="rId2"/>
    <p:sldLayoutId id="2147485770" r:id="rId3"/>
    <p:sldLayoutId id="2147485771" r:id="rId4"/>
    <p:sldLayoutId id="2147485772" r:id="rId5"/>
    <p:sldLayoutId id="2147485773" r:id="rId6"/>
    <p:sldLayoutId id="2147485774" r:id="rId7"/>
    <p:sldLayoutId id="2147485775" r:id="rId8"/>
    <p:sldLayoutId id="2147485776" r:id="rId9"/>
    <p:sldLayoutId id="2147485777" r:id="rId10"/>
    <p:sldLayoutId id="2147485778" r:id="rId11"/>
  </p:sldLayoutIdLst>
  <p:txStyles>
    <p:titleStyle>
      <a:lvl1pPr algn="l" defTabSz="1828800" rtl="0" eaLnBrk="1" latinLnBrk="0" hangingPunct="1">
        <a:lnSpc>
          <a:spcPct val="90000"/>
        </a:lnSpc>
        <a:spcBef>
          <a:spcPct val="0"/>
        </a:spcBef>
        <a:buNone/>
        <a:defRPr sz="8000" kern="1200">
          <a:solidFill>
            <a:schemeClr val="tx1"/>
          </a:solidFill>
          <a:latin typeface="Franklin Gothic Medium Cond" panose="020B0606030402020204" pitchFamily="34" charset="0"/>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6"/>
            <a:ext cx="21945600" cy="2286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19200" y="3200403"/>
            <a:ext cx="21945600" cy="90519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19200" y="12712703"/>
            <a:ext cx="56896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8303B140-240B-4B11-970E-D617603030C2}" type="datetimeFigureOut">
              <a:rPr lang="en-US" smtClean="0">
                <a:solidFill>
                  <a:prstClr val="black">
                    <a:tint val="75000"/>
                  </a:prstClr>
                </a:solidFill>
              </a:rPr>
              <a:pPr/>
              <a:t>8/3/24</a:t>
            </a:fld>
            <a:endParaRPr lang="en-US">
              <a:solidFill>
                <a:prstClr val="black">
                  <a:tint val="75000"/>
                </a:prstClr>
              </a:solidFill>
            </a:endParaRPr>
          </a:p>
        </p:txBody>
      </p:sp>
      <p:sp>
        <p:nvSpPr>
          <p:cNvPr id="5" name="Footer Placeholder 4"/>
          <p:cNvSpPr>
            <a:spLocks noGrp="1"/>
          </p:cNvSpPr>
          <p:nvPr>
            <p:ph type="ftr" sz="quarter" idx="3"/>
          </p:nvPr>
        </p:nvSpPr>
        <p:spPr>
          <a:xfrm>
            <a:off x="8331200" y="12712703"/>
            <a:ext cx="7721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17475200" y="12712703"/>
            <a:ext cx="56896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4809327"/>
      </p:ext>
    </p:extLst>
  </p:cSld>
  <p:clrMap bg1="lt1" tx1="dk1" bg2="lt2" tx2="dk2" accent1="accent1" accent2="accent2" accent3="accent3" accent4="accent4" accent5="accent5" accent6="accent6" hlink="hlink" folHlink="folHlink"/>
  <p:sldLayoutIdLst>
    <p:sldLayoutId id="2147485782" r:id="rId1"/>
    <p:sldLayoutId id="2147485783" r:id="rId2"/>
    <p:sldLayoutId id="2147485784" r:id="rId3"/>
    <p:sldLayoutId id="2147485785" r:id="rId4"/>
    <p:sldLayoutId id="2147485786" r:id="rId5"/>
    <p:sldLayoutId id="2147485787" r:id="rId6"/>
    <p:sldLayoutId id="2147485788" r:id="rId7"/>
    <p:sldLayoutId id="2147485789" r:id="rId8"/>
    <p:sldLayoutId id="2147485790" r:id="rId9"/>
    <p:sldLayoutId id="2147485791" r:id="rId10"/>
    <p:sldLayoutId id="2147485792" r:id="rId11"/>
    <p:sldLayoutId id="2147485793" r:id="rId12"/>
    <p:sldLayoutId id="2147485794" r:id="rId13"/>
    <p:sldLayoutId id="2147485795" r:id="rId14"/>
    <p:sldLayoutId id="2147485796" r:id="rId15"/>
    <p:sldLayoutId id="2147485797" r:id="rId16"/>
    <p:sldLayoutId id="2147485798" r:id="rId17"/>
    <p:sldLayoutId id="2147485799" r:id="rId18"/>
    <p:sldLayoutId id="2147485800" r:id="rId19"/>
    <p:sldLayoutId id="2147485801" r:id="rId20"/>
    <p:sldLayoutId id="2147485802" r:id="rId21"/>
    <p:sldLayoutId id="2147485803" r:id="rId22"/>
  </p:sldLayoutIdLst>
  <p:txStyles>
    <p:titleStyle>
      <a:lvl1pPr algn="l" defTabSz="1828800" rtl="0" eaLnBrk="1" latinLnBrk="0" hangingPunct="1">
        <a:spcBef>
          <a:spcPct val="0"/>
        </a:spcBef>
        <a:buNone/>
        <a:defRPr sz="8800" b="0" kern="1200">
          <a:solidFill>
            <a:schemeClr val="tx1"/>
          </a:solidFill>
          <a:latin typeface="+mj-lt"/>
          <a:ea typeface="+mj-ea"/>
          <a:cs typeface="+mj-cs"/>
        </a:defRPr>
      </a:lvl1pPr>
    </p:titleStyle>
    <p:bodyStyle>
      <a:lvl1pPr marL="685800" indent="-6858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485900" indent="-5715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2pPr>
      <a:lvl3pPr marL="22860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3pPr>
      <a:lvl4pPr marL="32004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4pPr>
      <a:lvl5pPr marL="41148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5pPr>
      <a:lvl6pPr marL="50292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4771" y="4114"/>
            <a:ext cx="21790030" cy="133886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19200" y="2057400"/>
            <a:ext cx="21945600" cy="10591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975515"/>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C7F20E63-A0FD-4834-8912-823FC0C7E709}" type="datetime1">
              <a:rPr lang="en-US" smtClean="0"/>
              <a:t>8/4/24</a:t>
            </a:fld>
            <a:endParaRPr lang="en-US"/>
          </a:p>
        </p:txBody>
      </p:sp>
      <p:sp>
        <p:nvSpPr>
          <p:cNvPr id="5" name="Footer Placeholder 4"/>
          <p:cNvSpPr>
            <a:spLocks noGrp="1"/>
          </p:cNvSpPr>
          <p:nvPr>
            <p:ph type="ftr" sz="quarter" idx="3"/>
          </p:nvPr>
        </p:nvSpPr>
        <p:spPr>
          <a:xfrm>
            <a:off x="15392400" y="13195747"/>
            <a:ext cx="8229600" cy="558302"/>
          </a:xfrm>
          <a:prstGeom prst="rect">
            <a:avLst/>
          </a:prstGeom>
        </p:spPr>
        <p:txBody>
          <a:bodyPr vert="horz" lIns="91440" tIns="45720" rIns="91440" bIns="45720" rtlCol="0" anchor="ctr"/>
          <a:lstStyle>
            <a:lvl1pPr algn="r">
              <a:defRPr sz="2400">
                <a:solidFill>
                  <a:schemeClr val="tx1">
                    <a:tint val="75000"/>
                  </a:schemeClr>
                </a:solidFill>
                <a:latin typeface="Arial" panose="020B0604020202020204" pitchFamily="34" charset="0"/>
                <a:cs typeface="Arial" panose="020B0604020202020204" pitchFamily="34" charset="0"/>
              </a:defRPr>
            </a:lvl1pPr>
          </a:lstStyle>
          <a:p>
            <a:r>
              <a:rPr lang="en-US"/>
              <a:t>www.company.com</a:t>
            </a:r>
          </a:p>
        </p:txBody>
      </p:sp>
      <p:sp>
        <p:nvSpPr>
          <p:cNvPr id="8" name="Rectangle 7"/>
          <p:cNvSpPr/>
          <p:nvPr/>
        </p:nvSpPr>
        <p:spPr>
          <a:xfrm>
            <a:off x="0" y="-4503"/>
            <a:ext cx="495644" cy="495642"/>
          </a:xfrm>
          <a:prstGeom prst="rect">
            <a:avLst/>
          </a:prstGeom>
          <a:solidFill>
            <a:srgbClr val="2C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800">
              <a:solidFill>
                <a:srgbClr val="2B2B2B"/>
              </a:solidFill>
            </a:endParaRPr>
          </a:p>
        </p:txBody>
      </p:sp>
      <p:sp>
        <p:nvSpPr>
          <p:cNvPr id="9" name="Rectangle 8"/>
          <p:cNvSpPr/>
          <p:nvPr/>
        </p:nvSpPr>
        <p:spPr>
          <a:xfrm>
            <a:off x="247822" y="216024"/>
            <a:ext cx="1126948" cy="112694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800">
              <a:solidFill>
                <a:srgbClr val="2B2B2B"/>
              </a:solidFill>
            </a:endParaRPr>
          </a:p>
        </p:txBody>
      </p:sp>
      <p:grpSp>
        <p:nvGrpSpPr>
          <p:cNvPr id="10" name="Group 9"/>
          <p:cNvGrpSpPr/>
          <p:nvPr userDrawn="1"/>
        </p:nvGrpSpPr>
        <p:grpSpPr>
          <a:xfrm>
            <a:off x="0" y="13276429"/>
            <a:ext cx="24384000" cy="558302"/>
            <a:chOff x="0" y="6638214"/>
            <a:chExt cx="12192000" cy="279151"/>
          </a:xfrm>
        </p:grpSpPr>
        <p:sp>
          <p:nvSpPr>
            <p:cNvPr id="11" name="Rectangle 10"/>
            <p:cNvSpPr/>
            <p:nvPr/>
          </p:nvSpPr>
          <p:spPr>
            <a:xfrm flipV="1">
              <a:off x="0" y="6871646"/>
              <a:ext cx="12192000" cy="45719"/>
            </a:xfrm>
            <a:prstGeom prst="rect">
              <a:avLst/>
            </a:prstGeom>
            <a:solidFill>
              <a:srgbClr val="2C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800"/>
            </a:p>
          </p:txBody>
        </p:sp>
        <p:sp>
          <p:nvSpPr>
            <p:cNvPr id="12" name="Rectangle 11"/>
            <p:cNvSpPr/>
            <p:nvPr/>
          </p:nvSpPr>
          <p:spPr>
            <a:xfrm>
              <a:off x="11811000" y="6638214"/>
              <a:ext cx="381000" cy="2388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800"/>
            </a:p>
          </p:txBody>
        </p:sp>
      </p:grpSp>
      <p:sp>
        <p:nvSpPr>
          <p:cNvPr id="6" name="Slide Number Placeholder 5"/>
          <p:cNvSpPr>
            <a:spLocks noGrp="1"/>
          </p:cNvSpPr>
          <p:nvPr userDrawn="1">
            <p:ph type="sldNum" sz="quarter" idx="4"/>
          </p:nvPr>
        </p:nvSpPr>
        <p:spPr>
          <a:xfrm>
            <a:off x="293450" y="414375"/>
            <a:ext cx="1035692" cy="730250"/>
          </a:xfrm>
          <a:prstGeom prst="rect">
            <a:avLst/>
          </a:prstGeom>
        </p:spPr>
        <p:txBody>
          <a:bodyPr vert="horz" lIns="91440" tIns="45720" rIns="91440" bIns="45720" rtlCol="0" anchor="ctr"/>
          <a:lstStyle>
            <a:lvl1pPr algn="ctr">
              <a:defRPr sz="2400">
                <a:solidFill>
                  <a:schemeClr val="bg1"/>
                </a:solidFill>
                <a:latin typeface="Arial" panose="020B0604020202020204" pitchFamily="34" charset="0"/>
                <a:cs typeface="Arial" panose="020B0604020202020204" pitchFamily="34" charset="0"/>
              </a:defRPr>
            </a:lvl1pPr>
          </a:lstStyle>
          <a:p>
            <a:fld id="{ECE3D15A-1207-49E5-B3E2-0290D385FF61}" type="slidenum">
              <a:rPr lang="en-US" smtClean="0"/>
              <a:pPr/>
              <a:t>‹#›</a:t>
            </a:fld>
            <a:endParaRPr lang="en-US" dirty="0"/>
          </a:p>
        </p:txBody>
      </p:sp>
    </p:spTree>
    <p:extLst>
      <p:ext uri="{BB962C8B-B14F-4D97-AF65-F5344CB8AC3E}">
        <p14:creationId xmlns:p14="http://schemas.microsoft.com/office/powerpoint/2010/main" val="1060155531"/>
      </p:ext>
    </p:extLst>
  </p:cSld>
  <p:clrMap bg1="lt1" tx1="dk1" bg2="lt2" tx2="dk2" accent1="accent1" accent2="accent2" accent3="accent3" accent4="accent4" accent5="accent5" accent6="accent6" hlink="hlink" folHlink="folHlink"/>
  <p:sldLayoutIdLst>
    <p:sldLayoutId id="2147485805" r:id="rId1"/>
    <p:sldLayoutId id="2147485806" r:id="rId2"/>
    <p:sldLayoutId id="2147485807" r:id="rId3"/>
    <p:sldLayoutId id="2147485808" r:id="rId4"/>
    <p:sldLayoutId id="2147485809" r:id="rId5"/>
    <p:sldLayoutId id="2147485810" r:id="rId6"/>
    <p:sldLayoutId id="2147485811" r:id="rId7"/>
    <p:sldLayoutId id="2147485812" r:id="rId8"/>
    <p:sldLayoutId id="2147485813" r:id="rId9"/>
    <p:sldLayoutId id="2147485814" r:id="rId10"/>
    <p:sldLayoutId id="2147485815" r:id="rId11"/>
    <p:sldLayoutId id="2147485816" r:id="rId12"/>
    <p:sldLayoutId id="2147485817" r:id="rId13"/>
    <p:sldLayoutId id="2147485818" r:id="rId14"/>
    <p:sldLayoutId id="2147485819" r:id="rId15"/>
    <p:sldLayoutId id="2147485820" r:id="rId16"/>
    <p:sldLayoutId id="2147485821" r:id="rId17"/>
    <p:sldLayoutId id="2147485822" r:id="rId18"/>
    <p:sldLayoutId id="2147485823" r:id="rId19"/>
    <p:sldLayoutId id="2147485824" r:id="rId20"/>
    <p:sldLayoutId id="2147485825" r:id="rId21"/>
  </p:sldLayoutIdLst>
  <p:hf hdr="0" dt="0"/>
  <p:txStyles>
    <p:titleStyle>
      <a:lvl1pPr algn="l" defTabSz="1828800" rtl="0" eaLnBrk="1" latinLnBrk="0" hangingPunct="1">
        <a:lnSpc>
          <a:spcPct val="90000"/>
        </a:lnSpc>
        <a:spcBef>
          <a:spcPct val="0"/>
        </a:spcBef>
        <a:buNone/>
        <a:defRPr sz="80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456">
          <p15:clr>
            <a:srgbClr val="F26B43"/>
          </p15:clr>
        </p15:guide>
        <p15:guide id="6" orient="horz" pos="648">
          <p15:clr>
            <a:srgbClr val="F26B43"/>
          </p15:clr>
        </p15:guide>
        <p15:guide id="7" orient="horz" pos="3984">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52600"/>
            <a:ext cx="23164800" cy="11125200"/>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51158" y="13090744"/>
            <a:ext cx="5486400" cy="584416"/>
          </a:xfrm>
          <a:prstGeom prst="rect">
            <a:avLst/>
          </a:prstGeom>
        </p:spPr>
        <p:txBody>
          <a:bodyPr vert="horz" lIns="91440" tIns="45720" rIns="91440" bIns="45720" rtlCol="0" anchor="ctr"/>
          <a:lstStyle>
            <a:lvl1pPr algn="l">
              <a:defRPr sz="2400">
                <a:solidFill>
                  <a:schemeClr val="tx2">
                    <a:lumMod val="75000"/>
                    <a:lumOff val="25000"/>
                  </a:schemeClr>
                </a:solidFill>
                <a:latin typeface="Arial" panose="020B0604020202020204" pitchFamily="34" charset="0"/>
                <a:cs typeface="Arial" panose="020B0604020202020204" pitchFamily="34" charset="0"/>
              </a:defRPr>
            </a:lvl1pPr>
          </a:lstStyle>
          <a:p>
            <a:fld id="{47657FD7-B8E6-4673-A46E-CBE943B1F838}" type="datetimeFigureOut">
              <a:rPr lang="en-US" smtClean="0"/>
              <a:t>8/4/24</a:t>
            </a:fld>
            <a:endParaRPr lang="en-US"/>
          </a:p>
        </p:txBody>
      </p:sp>
      <p:sp>
        <p:nvSpPr>
          <p:cNvPr id="5" name="Footer Placeholder 4"/>
          <p:cNvSpPr>
            <a:spLocks noGrp="1"/>
          </p:cNvSpPr>
          <p:nvPr>
            <p:ph type="ftr" sz="quarter" idx="3"/>
          </p:nvPr>
        </p:nvSpPr>
        <p:spPr>
          <a:xfrm>
            <a:off x="8077200" y="13090744"/>
            <a:ext cx="8229600" cy="584416"/>
          </a:xfrm>
          <a:prstGeom prst="rect">
            <a:avLst/>
          </a:prstGeom>
        </p:spPr>
        <p:txBody>
          <a:bodyPr vert="horz" lIns="91440" tIns="45720" rIns="91440" bIns="45720" rtlCol="0" anchor="ctr"/>
          <a:lstStyle>
            <a:lvl1pPr algn="ctr">
              <a:defRPr sz="2400">
                <a:solidFill>
                  <a:schemeClr val="tx2">
                    <a:lumMod val="75000"/>
                    <a:lumOff val="2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23475859" y="13061525"/>
            <a:ext cx="815518" cy="642858"/>
          </a:xfrm>
          <a:prstGeom prst="rect">
            <a:avLst/>
          </a:prstGeom>
        </p:spPr>
        <p:txBody>
          <a:bodyPr vert="horz" lIns="91440" tIns="45720" rIns="91440" bIns="45720" rtlCol="0" anchor="ctr"/>
          <a:lstStyle>
            <a:lvl1pPr algn="ctr">
              <a:defRPr sz="2000" b="1">
                <a:solidFill>
                  <a:schemeClr val="tx2">
                    <a:lumMod val="75000"/>
                    <a:lumOff val="25000"/>
                  </a:schemeClr>
                </a:solidFill>
                <a:latin typeface="Arial" panose="020B0604020202020204" pitchFamily="34" charset="0"/>
                <a:cs typeface="Arial" panose="020B0604020202020204" pitchFamily="34" charset="0"/>
              </a:defRPr>
            </a:lvl1pPr>
          </a:lstStyle>
          <a:p>
            <a:fld id="{7AEA72C0-C0BD-49AD-8680-A56B1EC32983}" type="slidenum">
              <a:rPr lang="en-US" smtClean="0"/>
              <a:t>‹#›</a:t>
            </a:fld>
            <a:endParaRPr lang="en-US"/>
          </a:p>
        </p:txBody>
      </p:sp>
      <p:sp>
        <p:nvSpPr>
          <p:cNvPr id="2" name="Title Placeholder 1"/>
          <p:cNvSpPr>
            <a:spLocks noGrp="1"/>
          </p:cNvSpPr>
          <p:nvPr>
            <p:ph type="title"/>
          </p:nvPr>
        </p:nvSpPr>
        <p:spPr>
          <a:xfrm>
            <a:off x="400050" y="328934"/>
            <a:ext cx="22943128" cy="1195068"/>
          </a:xfrm>
          <a:prstGeom prst="rect">
            <a:avLst/>
          </a:prstGeom>
        </p:spPr>
        <p:txBody>
          <a:bodyPr vert="horz" lIns="9144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3921721825"/>
      </p:ext>
    </p:extLst>
  </p:cSld>
  <p:clrMap bg1="lt1" tx1="dk1" bg2="lt2" tx2="dk2" accent1="accent1" accent2="accent2" accent3="accent3" accent4="accent4" accent5="accent5" accent6="accent6" hlink="hlink" folHlink="folHlink"/>
  <p:sldLayoutIdLst>
    <p:sldLayoutId id="2147485829" r:id="rId1"/>
  </p:sldLayoutIdLst>
  <p:txStyles>
    <p:titleStyle>
      <a:lvl1pPr algn="l" defTabSz="1828800" rtl="0" eaLnBrk="1" latinLnBrk="0" hangingPunct="1">
        <a:lnSpc>
          <a:spcPct val="100000"/>
        </a:lnSpc>
        <a:spcBef>
          <a:spcPct val="0"/>
        </a:spcBef>
        <a:buNone/>
        <a:defRPr sz="5600" b="1" kern="1200">
          <a:solidFill>
            <a:schemeClr val="bg2"/>
          </a:solidFill>
          <a:latin typeface="Arial Nova Cond" panose="020B0506020202020204" pitchFamily="34" charset="0"/>
          <a:ea typeface="+mj-ea"/>
          <a:cs typeface="+mj-cs"/>
        </a:defRPr>
      </a:lvl1pPr>
    </p:titleStyle>
    <p:bodyStyle>
      <a:lvl1pPr marL="365760" indent="-365760" algn="l" defTabSz="1828800" rtl="0" eaLnBrk="1" latinLnBrk="0" hangingPunct="1">
        <a:lnSpc>
          <a:spcPct val="90000"/>
        </a:lnSpc>
        <a:spcBef>
          <a:spcPts val="2000"/>
        </a:spcBef>
        <a:buFont typeface="Arial" panose="020B0604020202020204" pitchFamily="34" charset="0"/>
        <a:buChar char="•"/>
        <a:defRPr sz="5600" kern="1200">
          <a:solidFill>
            <a:schemeClr val="tx2">
              <a:lumMod val="75000"/>
              <a:lumOff val="25000"/>
            </a:schemeClr>
          </a:solidFill>
          <a:latin typeface="Arial" panose="020B0604020202020204" pitchFamily="34" charset="0"/>
          <a:ea typeface="+mn-ea"/>
          <a:cs typeface="Arial" panose="020B0604020202020204" pitchFamily="34" charset="0"/>
        </a:defRPr>
      </a:lvl1pPr>
      <a:lvl2pPr marL="365760" indent="-365760" algn="l" defTabSz="1828800" rtl="0" eaLnBrk="1" latinLnBrk="0" hangingPunct="1">
        <a:lnSpc>
          <a:spcPct val="90000"/>
        </a:lnSpc>
        <a:spcBef>
          <a:spcPts val="1000"/>
        </a:spcBef>
        <a:buFont typeface="Arial" panose="020B0604020202020204" pitchFamily="34" charset="0"/>
        <a:buChar char="•"/>
        <a:defRPr sz="4800" kern="1200">
          <a:solidFill>
            <a:schemeClr val="tx2">
              <a:lumMod val="75000"/>
              <a:lumOff val="25000"/>
            </a:schemeClr>
          </a:solidFill>
          <a:latin typeface="Arial" panose="020B0604020202020204" pitchFamily="34" charset="0"/>
          <a:ea typeface="+mn-ea"/>
          <a:cs typeface="Arial" panose="020B0604020202020204" pitchFamily="34" charset="0"/>
        </a:defRPr>
      </a:lvl2pPr>
      <a:lvl3pPr marL="365760" indent="-365760" algn="l" defTabSz="1828800" rtl="0" eaLnBrk="1" latinLnBrk="0" hangingPunct="1">
        <a:lnSpc>
          <a:spcPct val="90000"/>
        </a:lnSpc>
        <a:spcBef>
          <a:spcPts val="1000"/>
        </a:spcBef>
        <a:buFont typeface="Arial" panose="020B0604020202020204" pitchFamily="34" charset="0"/>
        <a:buChar char="•"/>
        <a:defRPr sz="4000" kern="1200">
          <a:solidFill>
            <a:schemeClr val="tx2">
              <a:lumMod val="75000"/>
              <a:lumOff val="25000"/>
            </a:schemeClr>
          </a:solidFill>
          <a:latin typeface="Arial" panose="020B0604020202020204" pitchFamily="34" charset="0"/>
          <a:ea typeface="+mn-ea"/>
          <a:cs typeface="Arial" panose="020B0604020202020204" pitchFamily="34" charset="0"/>
        </a:defRPr>
      </a:lvl3pPr>
      <a:lvl4pPr marL="365760" indent="-365760" algn="l" defTabSz="1828800" rtl="0" eaLnBrk="1" latinLnBrk="0" hangingPunct="1">
        <a:lnSpc>
          <a:spcPct val="90000"/>
        </a:lnSpc>
        <a:spcBef>
          <a:spcPts val="1000"/>
        </a:spcBef>
        <a:buFont typeface="Arial" panose="020B0604020202020204" pitchFamily="34" charset="0"/>
        <a:buChar char="•"/>
        <a:defRPr sz="3600" kern="1200">
          <a:solidFill>
            <a:schemeClr val="tx2">
              <a:lumMod val="75000"/>
              <a:lumOff val="25000"/>
            </a:schemeClr>
          </a:solidFill>
          <a:latin typeface="Arial" panose="020B0604020202020204" pitchFamily="34" charset="0"/>
          <a:ea typeface="+mn-ea"/>
          <a:cs typeface="Arial" panose="020B0604020202020204" pitchFamily="34" charset="0"/>
        </a:defRPr>
      </a:lvl4pPr>
      <a:lvl5pPr marL="365760" indent="-365760" algn="l" defTabSz="1828800" rtl="0" eaLnBrk="1" latinLnBrk="0" hangingPunct="1">
        <a:lnSpc>
          <a:spcPct val="90000"/>
        </a:lnSpc>
        <a:spcBef>
          <a:spcPts val="1000"/>
        </a:spcBef>
        <a:buFont typeface="Arial" panose="020B0604020202020204" pitchFamily="34" charset="0"/>
        <a:buChar char="•"/>
        <a:defRPr sz="3600" kern="1200">
          <a:solidFill>
            <a:schemeClr val="tx2">
              <a:lumMod val="75000"/>
              <a:lumOff val="25000"/>
            </a:schemeClr>
          </a:solidFill>
          <a:latin typeface="Arial" panose="020B0604020202020204" pitchFamily="34" charset="0"/>
          <a:ea typeface="+mn-ea"/>
          <a:cs typeface="Arial" panose="020B060402020202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488">
          <p15:clr>
            <a:srgbClr val="F26B43"/>
          </p15:clr>
        </p15:guide>
        <p15:guide id="4" orient="horz" pos="4056">
          <p15:clr>
            <a:srgbClr val="F26B43"/>
          </p15:clr>
        </p15:guide>
        <p15:guide id="5" pos="192">
          <p15:clr>
            <a:srgbClr val="F26B43"/>
          </p15:clr>
        </p15:guide>
        <p15:guide id="6" orient="horz" pos="480">
          <p15:clr>
            <a:srgbClr val="F26B43"/>
          </p15:clr>
        </p15:guide>
        <p15:guide id="7" orient="horz" pos="552">
          <p15:clr>
            <a:srgbClr val="F26B43"/>
          </p15:clr>
        </p15:guide>
        <p15:guide id="8" orient="horz" pos="410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7.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9.xml"/><Relationship Id="rId5" Type="http://schemas.openxmlformats.org/officeDocument/2006/relationships/image" Target="../media/image8.jp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47.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5.xml"/><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98.xml"/><Relationship Id="rId5" Type="http://schemas.openxmlformats.org/officeDocument/2006/relationships/image" Target="../media/image20.sv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0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87.xml"/><Relationship Id="rId5" Type="http://schemas.openxmlformats.org/officeDocument/2006/relationships/image" Target="../media/image27.pn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29.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surgeons wearing surgical masks and gloves&#10;&#10;Description automatically generated">
            <a:extLst>
              <a:ext uri="{FF2B5EF4-FFF2-40B4-BE49-F238E27FC236}">
                <a16:creationId xmlns:a16="http://schemas.microsoft.com/office/drawing/2014/main" id="{0BC5C706-9C08-1B76-09FC-C32FF55D4462}"/>
              </a:ext>
            </a:extLst>
          </p:cNvPr>
          <p:cNvPicPr>
            <a:picLocks noChangeAspect="1"/>
          </p:cNvPicPr>
          <p:nvPr/>
        </p:nvPicPr>
        <p:blipFill>
          <a:blip r:embed="rId3"/>
          <a:srcRect l="9495" t="9091"/>
          <a:stretch/>
        </p:blipFill>
        <p:spPr>
          <a:xfrm>
            <a:off x="20" y="10"/>
            <a:ext cx="24383982" cy="13715990"/>
          </a:xfrm>
          <a:prstGeom prst="rect">
            <a:avLst/>
          </a:prstGeom>
        </p:spPr>
      </p:pic>
      <p:sp>
        <p:nvSpPr>
          <p:cNvPr id="12" name="Rectangle 1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599730" y="-3049022"/>
            <a:ext cx="9184540" cy="24384002"/>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2237E37-A8D4-BEC1-AD6B-20EE11371E60}"/>
              </a:ext>
            </a:extLst>
          </p:cNvPr>
          <p:cNvSpPr txBox="1"/>
          <p:nvPr/>
        </p:nvSpPr>
        <p:spPr>
          <a:xfrm>
            <a:off x="809106" y="6183856"/>
            <a:ext cx="18157124" cy="4775200"/>
          </a:xfrm>
          <a:prstGeom prst="rect">
            <a:avLst/>
          </a:prstGeom>
        </p:spPr>
        <p:txBody>
          <a:bodyPr vert="horz" lIns="91440" tIns="45720" rIns="91440" bIns="45720" rtlCol="0" anchor="b">
            <a:normAutofit/>
          </a:bodyPr>
          <a:lstStyle/>
          <a:p>
            <a:pPr defTabSz="914400" hangingPunct="1">
              <a:lnSpc>
                <a:spcPct val="90000"/>
              </a:lnSpc>
              <a:spcBef>
                <a:spcPct val="0"/>
              </a:spcBef>
              <a:spcAft>
                <a:spcPts val="600"/>
              </a:spcAft>
            </a:pPr>
            <a:r>
              <a:rPr lang="en-US" sz="11200" b="0" kern="1200">
                <a:solidFill>
                  <a:schemeClr val="bg1"/>
                </a:solidFill>
                <a:effectLst>
                  <a:outerShdw blurRad="38100" dist="38100" dir="2700000" algn="tl">
                    <a:srgbClr val="000000">
                      <a:alpha val="43137"/>
                    </a:srgbClr>
                  </a:outerShdw>
                </a:effectLst>
                <a:latin typeface="+mj-lt"/>
                <a:ea typeface="+mj-ea"/>
                <a:cs typeface="+mj-cs"/>
              </a:rPr>
              <a:t>Working at the Edge of Perioperative Safety: A Transformative Vision</a:t>
            </a:r>
          </a:p>
        </p:txBody>
      </p:sp>
      <p:sp>
        <p:nvSpPr>
          <p:cNvPr id="14" name="Rectangle: Rounded Corners 1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150078"/>
            <a:ext cx="19571794" cy="13716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9BC0D1-CC3D-8A27-D705-D46267DD67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 y="11942064"/>
            <a:ext cx="24377904" cy="1773936"/>
          </a:xfrm>
          <a:prstGeom prst="rect">
            <a:avLst/>
          </a:prstGeom>
        </p:spPr>
      </p:pic>
    </p:spTree>
    <p:extLst>
      <p:ext uri="{BB962C8B-B14F-4D97-AF65-F5344CB8AC3E}">
        <p14:creationId xmlns:p14="http://schemas.microsoft.com/office/powerpoint/2010/main" val="866883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07F92269-4718-4234-9019-50E0C1E96F4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4349" b="14349"/>
          <a:stretch>
            <a:fillRect/>
          </a:stretch>
        </p:blipFill>
        <p:spPr/>
      </p:pic>
      <p:sp>
        <p:nvSpPr>
          <p:cNvPr id="31" name="Rectangle 30">
            <a:extLst>
              <a:ext uri="{FF2B5EF4-FFF2-40B4-BE49-F238E27FC236}">
                <a16:creationId xmlns:a16="http://schemas.microsoft.com/office/drawing/2014/main" id="{E8DE97B3-8C66-4606-A182-AF2C205AFF1D}"/>
              </a:ext>
            </a:extLst>
          </p:cNvPr>
          <p:cNvSpPr/>
          <p:nvPr/>
        </p:nvSpPr>
        <p:spPr>
          <a:xfrm>
            <a:off x="0" y="9907399"/>
            <a:ext cx="24384000" cy="3808602"/>
          </a:xfrm>
          <a:prstGeom prst="rect">
            <a:avLst/>
          </a:prstGeom>
          <a:gradFill flip="none" rotWithShape="1">
            <a:gsLst>
              <a:gs pos="0">
                <a:schemeClr val="tx1"/>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2" name="Rectangle 1">
            <a:extLst>
              <a:ext uri="{FF2B5EF4-FFF2-40B4-BE49-F238E27FC236}">
                <a16:creationId xmlns:a16="http://schemas.microsoft.com/office/drawing/2014/main" id="{D326E2F6-EBE3-47A5-8F08-FE9B11369844}"/>
              </a:ext>
            </a:extLst>
          </p:cNvPr>
          <p:cNvSpPr/>
          <p:nvPr/>
        </p:nvSpPr>
        <p:spPr>
          <a:xfrm>
            <a:off x="0" y="1"/>
            <a:ext cx="24384000" cy="3808602"/>
          </a:xfrm>
          <a:prstGeom prst="rect">
            <a:avLst/>
          </a:prstGeom>
          <a:gradFill>
            <a:gsLst>
              <a:gs pos="0">
                <a:schemeClr val="tx1"/>
              </a:gs>
              <a:gs pos="10000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pic>
        <p:nvPicPr>
          <p:cNvPr id="4" name="Picture 3">
            <a:extLst>
              <a:ext uri="{FF2B5EF4-FFF2-40B4-BE49-F238E27FC236}">
                <a16:creationId xmlns:a16="http://schemas.microsoft.com/office/drawing/2014/main" id="{741C7A28-B833-B94E-FA69-E5D05782AB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503" y="2198409"/>
            <a:ext cx="4937760" cy="1662635"/>
          </a:xfrm>
          <a:prstGeom prst="rect">
            <a:avLst/>
          </a:prstGeom>
          <a:solidFill>
            <a:schemeClr val="bg1"/>
          </a:solidFill>
        </p:spPr>
      </p:pic>
      <p:pic>
        <p:nvPicPr>
          <p:cNvPr id="5" name="Picture 4">
            <a:extLst>
              <a:ext uri="{FF2B5EF4-FFF2-40B4-BE49-F238E27FC236}">
                <a16:creationId xmlns:a16="http://schemas.microsoft.com/office/drawing/2014/main" id="{0DF49195-F964-B2A8-3B56-462762D69024}"/>
              </a:ext>
            </a:extLst>
          </p:cNvPr>
          <p:cNvPicPr>
            <a:picLocks noChangeAspect="1"/>
          </p:cNvPicPr>
          <p:nvPr/>
        </p:nvPicPr>
        <p:blipFill rotWithShape="1">
          <a:blip r:embed="rId5">
            <a:extLst>
              <a:ext uri="{28A0092B-C50C-407E-A947-70E740481C1C}">
                <a14:useLocalDpi xmlns:a14="http://schemas.microsoft.com/office/drawing/2010/main" val="0"/>
              </a:ext>
            </a:extLst>
          </a:blip>
          <a:srcRect l="78102"/>
          <a:stretch/>
        </p:blipFill>
        <p:spPr>
          <a:xfrm>
            <a:off x="168630" y="209006"/>
            <a:ext cx="4937760" cy="1640818"/>
          </a:xfrm>
          <a:prstGeom prst="rect">
            <a:avLst/>
          </a:prstGeom>
        </p:spPr>
      </p:pic>
      <p:sp>
        <p:nvSpPr>
          <p:cNvPr id="6" name="TextBox 5">
            <a:extLst>
              <a:ext uri="{FF2B5EF4-FFF2-40B4-BE49-F238E27FC236}">
                <a16:creationId xmlns:a16="http://schemas.microsoft.com/office/drawing/2014/main" id="{76F611B6-9100-0263-1461-CE4CEA57F411}"/>
              </a:ext>
            </a:extLst>
          </p:cNvPr>
          <p:cNvSpPr txBox="1"/>
          <p:nvPr/>
        </p:nvSpPr>
        <p:spPr>
          <a:xfrm>
            <a:off x="3870438" y="10830202"/>
            <a:ext cx="19241022" cy="2554545"/>
          </a:xfrm>
          <a:prstGeom prst="rect">
            <a:avLst/>
          </a:prstGeom>
          <a:noFill/>
        </p:spPr>
        <p:txBody>
          <a:bodyPr wrap="square" rtlCol="0" anchor="b">
            <a:spAutoFit/>
          </a:bodyPr>
          <a:lstStyle>
            <a:defPPr>
              <a:defRPr lang="en-US"/>
            </a:defPPr>
            <a:lvl1pPr algn="ctr">
              <a:lnSpc>
                <a:spcPts val="9400"/>
              </a:lnSpc>
              <a:defRPr sz="8000" b="1" spc="-290">
                <a:solidFill>
                  <a:schemeClr val="tx2"/>
                </a:solidFill>
                <a:latin typeface="Raleway" panose="020B0503030101060003" pitchFamily="34" charset="77"/>
              </a:defRPr>
            </a:lvl1pPr>
          </a:lstStyle>
          <a:p>
            <a:pPr algn="l">
              <a:lnSpc>
                <a:spcPct val="100000"/>
              </a:lnSpc>
            </a:pPr>
            <a:r>
              <a:rPr lang="en-US" sz="16000" i="1" spc="-800" dirty="0">
                <a:ln w="63500">
                  <a:solidFill>
                    <a:schemeClr val="bg1"/>
                  </a:solidFill>
                </a:ln>
                <a:noFill/>
                <a:effectLst>
                  <a:outerShdw blurRad="50800" dist="38100" dir="18900000" algn="bl" rotWithShape="0">
                    <a:prstClr val="black">
                      <a:alpha val="40000"/>
                    </a:prstClr>
                  </a:outerShdw>
                </a:effectLst>
                <a:latin typeface="Montserrat" panose="00000500000000000000" pitchFamily="2" charset="0"/>
                <a:cs typeface="Poppins" panose="00000500000000000000" pitchFamily="2" charset="0"/>
              </a:rPr>
              <a:t>COLLABORATION</a:t>
            </a:r>
          </a:p>
        </p:txBody>
      </p:sp>
    </p:spTree>
    <p:extLst>
      <p:ext uri="{BB962C8B-B14F-4D97-AF65-F5344CB8AC3E}">
        <p14:creationId xmlns:p14="http://schemas.microsoft.com/office/powerpoint/2010/main" val="475448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145D4E5-683C-88E1-6F5F-33DB8347E5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87" r="11423"/>
          <a:stretch/>
        </p:blipFill>
        <p:spPr bwMode="auto">
          <a:xfrm>
            <a:off x="925846" y="2457027"/>
            <a:ext cx="8016034" cy="88019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E122439-7271-5EF2-A8A9-C390C99D9851}"/>
              </a:ext>
            </a:extLst>
          </p:cNvPr>
          <p:cNvPicPr>
            <a:picLocks noChangeAspect="1"/>
          </p:cNvPicPr>
          <p:nvPr/>
        </p:nvPicPr>
        <p:blipFill>
          <a:blip r:embed="rId4"/>
          <a:stretch>
            <a:fillRect/>
          </a:stretch>
        </p:blipFill>
        <p:spPr>
          <a:xfrm>
            <a:off x="8941880" y="6130126"/>
            <a:ext cx="14663592" cy="3775875"/>
          </a:xfrm>
          <a:prstGeom prst="rect">
            <a:avLst/>
          </a:prstGeom>
        </p:spPr>
      </p:pic>
      <p:pic>
        <p:nvPicPr>
          <p:cNvPr id="6" name="Picture 5">
            <a:extLst>
              <a:ext uri="{FF2B5EF4-FFF2-40B4-BE49-F238E27FC236}">
                <a16:creationId xmlns:a16="http://schemas.microsoft.com/office/drawing/2014/main" id="{1479BC13-7124-BADC-C95B-151FE89033C8}"/>
              </a:ext>
            </a:extLst>
          </p:cNvPr>
          <p:cNvPicPr>
            <a:picLocks noChangeAspect="1"/>
          </p:cNvPicPr>
          <p:nvPr/>
        </p:nvPicPr>
        <p:blipFill>
          <a:blip r:embed="rId5"/>
          <a:stretch>
            <a:fillRect/>
          </a:stretch>
        </p:blipFill>
        <p:spPr>
          <a:xfrm>
            <a:off x="8941880" y="9665428"/>
            <a:ext cx="14516274" cy="1774654"/>
          </a:xfrm>
          <a:prstGeom prst="rect">
            <a:avLst/>
          </a:prstGeom>
        </p:spPr>
      </p:pic>
    </p:spTree>
    <p:extLst>
      <p:ext uri="{BB962C8B-B14F-4D97-AF65-F5344CB8AC3E}">
        <p14:creationId xmlns:p14="http://schemas.microsoft.com/office/powerpoint/2010/main" val="159182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3039759" y="12574571"/>
            <a:ext cx="18285982" cy="551734"/>
            <a:chOff x="2888" y="6453388"/>
            <a:chExt cx="9142991" cy="422449"/>
          </a:xfrm>
          <a:solidFill>
            <a:schemeClr val="bg1">
              <a:lumMod val="85000"/>
            </a:schemeClr>
          </a:solidFill>
        </p:grpSpPr>
        <p:sp>
          <p:nvSpPr>
            <p:cNvPr id="51" name="Freeform 50"/>
            <p:cNvSpPr/>
            <p:nvPr/>
          </p:nvSpPr>
          <p:spPr>
            <a:xfrm>
              <a:off x="1147519" y="6456090"/>
              <a:ext cx="6624881" cy="419747"/>
            </a:xfrm>
            <a:custGeom>
              <a:avLst/>
              <a:gdLst>
                <a:gd name="connsiteX0" fmla="*/ 606466 w 6624881"/>
                <a:gd name="connsiteY0" fmla="*/ 0 h 419747"/>
                <a:gd name="connsiteX1" fmla="*/ 6624881 w 6624881"/>
                <a:gd name="connsiteY1" fmla="*/ 0 h 419747"/>
                <a:gd name="connsiteX2" fmla="*/ 6624881 w 6624881"/>
                <a:gd name="connsiteY2" fmla="*/ 418965 h 419747"/>
                <a:gd name="connsiteX3" fmla="*/ 240338 w 6624881"/>
                <a:gd name="connsiteY3" fmla="*/ 418965 h 419747"/>
                <a:gd name="connsiteX4" fmla="*/ 41934 w 6624881"/>
                <a:gd name="connsiteY4" fmla="*/ 419747 h 419747"/>
                <a:gd name="connsiteX5" fmla="*/ 13767 w 6624881"/>
                <a:gd name="connsiteY5" fmla="*/ 304907 h 419747"/>
                <a:gd name="connsiteX6" fmla="*/ 102224 w 6624881"/>
                <a:gd name="connsiteY6" fmla="*/ 82899 h 419747"/>
                <a:gd name="connsiteX7" fmla="*/ 204002 w 6624881"/>
                <a:gd name="connsiteY7" fmla="*/ 254 h 41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24881" h="419747">
                  <a:moveTo>
                    <a:pt x="606466" y="0"/>
                  </a:moveTo>
                  <a:lnTo>
                    <a:pt x="6624881" y="0"/>
                  </a:lnTo>
                  <a:lnTo>
                    <a:pt x="6624881" y="418965"/>
                  </a:lnTo>
                  <a:lnTo>
                    <a:pt x="240338" y="418965"/>
                  </a:lnTo>
                  <a:lnTo>
                    <a:pt x="41934" y="419747"/>
                  </a:lnTo>
                  <a:cubicBezTo>
                    <a:pt x="-12673" y="417429"/>
                    <a:pt x="-4477" y="352442"/>
                    <a:pt x="13767" y="304907"/>
                  </a:cubicBezTo>
                  <a:cubicBezTo>
                    <a:pt x="49952" y="208295"/>
                    <a:pt x="53478" y="199607"/>
                    <a:pt x="102224" y="82899"/>
                  </a:cubicBezTo>
                  <a:cubicBezTo>
                    <a:pt x="120241" y="53676"/>
                    <a:pt x="130721" y="9380"/>
                    <a:pt x="204002" y="254"/>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grpSp>
          <p:nvGrpSpPr>
            <p:cNvPr id="52" name="Group 51"/>
            <p:cNvGrpSpPr/>
            <p:nvPr/>
          </p:nvGrpSpPr>
          <p:grpSpPr>
            <a:xfrm>
              <a:off x="2888" y="6454271"/>
              <a:ext cx="1062491" cy="421566"/>
              <a:chOff x="2888" y="6439281"/>
              <a:chExt cx="1062491" cy="421566"/>
            </a:xfrm>
            <a:grpFill/>
          </p:grpSpPr>
          <p:sp>
            <p:nvSpPr>
              <p:cNvPr id="57" name="Rounded Rectangle 56"/>
              <p:cNvSpPr/>
              <p:nvPr/>
            </p:nvSpPr>
            <p:spPr>
              <a:xfrm rot="1426474">
                <a:off x="982669" y="6439819"/>
                <a:ext cx="82710" cy="41788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63" name="Rounded Rectangle 62"/>
              <p:cNvSpPr/>
              <p:nvPr/>
            </p:nvSpPr>
            <p:spPr>
              <a:xfrm rot="1426474">
                <a:off x="827844" y="6439819"/>
                <a:ext cx="82710" cy="41788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66" name="Rounded Rectangle 65"/>
              <p:cNvSpPr/>
              <p:nvPr/>
            </p:nvSpPr>
            <p:spPr>
              <a:xfrm rot="1426474">
                <a:off x="683312" y="6442961"/>
                <a:ext cx="82710" cy="41788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70" name="Rectangle 6"/>
              <p:cNvSpPr/>
              <p:nvPr/>
            </p:nvSpPr>
            <p:spPr>
              <a:xfrm>
                <a:off x="2888" y="6439281"/>
                <a:ext cx="606466" cy="418719"/>
              </a:xfrm>
              <a:custGeom>
                <a:avLst/>
                <a:gdLst>
                  <a:gd name="connsiteX0" fmla="*/ 0 w 599701"/>
                  <a:gd name="connsiteY0" fmla="*/ 0 h 417365"/>
                  <a:gd name="connsiteX1" fmla="*/ 599701 w 599701"/>
                  <a:gd name="connsiteY1" fmla="*/ 0 h 417365"/>
                  <a:gd name="connsiteX2" fmla="*/ 599701 w 599701"/>
                  <a:gd name="connsiteY2" fmla="*/ 417365 h 417365"/>
                  <a:gd name="connsiteX3" fmla="*/ 0 w 599701"/>
                  <a:gd name="connsiteY3" fmla="*/ 417365 h 417365"/>
                  <a:gd name="connsiteX4" fmla="*/ 0 w 599701"/>
                  <a:gd name="connsiteY4" fmla="*/ 0 h 417365"/>
                  <a:gd name="connsiteX0" fmla="*/ 0 w 599701"/>
                  <a:gd name="connsiteY0" fmla="*/ 0 h 417365"/>
                  <a:gd name="connsiteX1" fmla="*/ 599701 w 599701"/>
                  <a:gd name="connsiteY1" fmla="*/ 0 h 417365"/>
                  <a:gd name="connsiteX2" fmla="*/ 595212 w 599701"/>
                  <a:gd name="connsiteY2" fmla="*/ 89849 h 417365"/>
                  <a:gd name="connsiteX3" fmla="*/ 599701 w 599701"/>
                  <a:gd name="connsiteY3" fmla="*/ 417365 h 417365"/>
                  <a:gd name="connsiteX4" fmla="*/ 0 w 599701"/>
                  <a:gd name="connsiteY4" fmla="*/ 417365 h 417365"/>
                  <a:gd name="connsiteX5" fmla="*/ 0 w 599701"/>
                  <a:gd name="connsiteY5" fmla="*/ 0 h 417365"/>
                  <a:gd name="connsiteX0" fmla="*/ 0 w 599701"/>
                  <a:gd name="connsiteY0" fmla="*/ 0 h 417365"/>
                  <a:gd name="connsiteX1" fmla="*/ 599701 w 599701"/>
                  <a:gd name="connsiteY1" fmla="*/ 0 h 417365"/>
                  <a:gd name="connsiteX2" fmla="*/ 595212 w 599701"/>
                  <a:gd name="connsiteY2" fmla="*/ 89849 h 417365"/>
                  <a:gd name="connsiteX3" fmla="*/ 599701 w 599701"/>
                  <a:gd name="connsiteY3" fmla="*/ 417365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5212"/>
                  <a:gd name="connsiteY0" fmla="*/ 0 h 417365"/>
                  <a:gd name="connsiteX1" fmla="*/ 564532 w 595212"/>
                  <a:gd name="connsiteY1" fmla="*/ 0 h 417365"/>
                  <a:gd name="connsiteX2" fmla="*/ 595212 w 595212"/>
                  <a:gd name="connsiteY2" fmla="*/ 89849 h 417365"/>
                  <a:gd name="connsiteX3" fmla="*/ 504242 w 595212"/>
                  <a:gd name="connsiteY3" fmla="*/ 334466 h 417365"/>
                  <a:gd name="connsiteX4" fmla="*/ 402464 w 595212"/>
                  <a:gd name="connsiteY4" fmla="*/ 417111 h 417365"/>
                  <a:gd name="connsiteX5" fmla="*/ 0 w 595212"/>
                  <a:gd name="connsiteY5" fmla="*/ 417365 h 417365"/>
                  <a:gd name="connsiteX6" fmla="*/ 0 w 595212"/>
                  <a:gd name="connsiteY6" fmla="*/ 0 h 417365"/>
                  <a:gd name="connsiteX0" fmla="*/ 0 w 600236"/>
                  <a:gd name="connsiteY0" fmla="*/ 0 h 417365"/>
                  <a:gd name="connsiteX1" fmla="*/ 564532 w 600236"/>
                  <a:gd name="connsiteY1" fmla="*/ 0 h 417365"/>
                  <a:gd name="connsiteX2" fmla="*/ 600236 w 600236"/>
                  <a:gd name="connsiteY2" fmla="*/ 89849 h 417365"/>
                  <a:gd name="connsiteX3" fmla="*/ 504242 w 600236"/>
                  <a:gd name="connsiteY3" fmla="*/ 334466 h 417365"/>
                  <a:gd name="connsiteX4" fmla="*/ 402464 w 600236"/>
                  <a:gd name="connsiteY4" fmla="*/ 417111 h 417365"/>
                  <a:gd name="connsiteX5" fmla="*/ 0 w 600236"/>
                  <a:gd name="connsiteY5" fmla="*/ 417365 h 417365"/>
                  <a:gd name="connsiteX6" fmla="*/ 0 w 600236"/>
                  <a:gd name="connsiteY6" fmla="*/ 0 h 417365"/>
                  <a:gd name="connsiteX0" fmla="*/ 0 w 600236"/>
                  <a:gd name="connsiteY0" fmla="*/ 0 h 417365"/>
                  <a:gd name="connsiteX1" fmla="*/ 564532 w 600236"/>
                  <a:gd name="connsiteY1" fmla="*/ 0 h 417365"/>
                  <a:gd name="connsiteX2" fmla="*/ 600236 w 600236"/>
                  <a:gd name="connsiteY2" fmla="*/ 89849 h 417365"/>
                  <a:gd name="connsiteX3" fmla="*/ 504242 w 600236"/>
                  <a:gd name="connsiteY3" fmla="*/ 334466 h 417365"/>
                  <a:gd name="connsiteX4" fmla="*/ 402464 w 600236"/>
                  <a:gd name="connsiteY4" fmla="*/ 417111 h 417365"/>
                  <a:gd name="connsiteX5" fmla="*/ 0 w 600236"/>
                  <a:gd name="connsiteY5" fmla="*/ 417365 h 417365"/>
                  <a:gd name="connsiteX6" fmla="*/ 0 w 600236"/>
                  <a:gd name="connsiteY6" fmla="*/ 0 h 417365"/>
                  <a:gd name="connsiteX0" fmla="*/ 0 w 607659"/>
                  <a:gd name="connsiteY0" fmla="*/ 0 h 417365"/>
                  <a:gd name="connsiteX1" fmla="*/ 564532 w 607659"/>
                  <a:gd name="connsiteY1" fmla="*/ 0 h 417365"/>
                  <a:gd name="connsiteX2" fmla="*/ 600236 w 607659"/>
                  <a:gd name="connsiteY2" fmla="*/ 89849 h 417365"/>
                  <a:gd name="connsiteX3" fmla="*/ 504242 w 607659"/>
                  <a:gd name="connsiteY3" fmla="*/ 334466 h 417365"/>
                  <a:gd name="connsiteX4" fmla="*/ 402464 w 607659"/>
                  <a:gd name="connsiteY4" fmla="*/ 417111 h 417365"/>
                  <a:gd name="connsiteX5" fmla="*/ 0 w 607659"/>
                  <a:gd name="connsiteY5" fmla="*/ 417365 h 417365"/>
                  <a:gd name="connsiteX6" fmla="*/ 0 w 607659"/>
                  <a:gd name="connsiteY6" fmla="*/ 0 h 417365"/>
                  <a:gd name="connsiteX0" fmla="*/ 0 w 612024"/>
                  <a:gd name="connsiteY0" fmla="*/ 0 h 417365"/>
                  <a:gd name="connsiteX1" fmla="*/ 564532 w 612024"/>
                  <a:gd name="connsiteY1" fmla="*/ 0 h 417365"/>
                  <a:gd name="connsiteX2" fmla="*/ 600236 w 612024"/>
                  <a:gd name="connsiteY2" fmla="*/ 89849 h 417365"/>
                  <a:gd name="connsiteX3" fmla="*/ 504242 w 612024"/>
                  <a:gd name="connsiteY3" fmla="*/ 334466 h 417365"/>
                  <a:gd name="connsiteX4" fmla="*/ 402464 w 612024"/>
                  <a:gd name="connsiteY4" fmla="*/ 417111 h 417365"/>
                  <a:gd name="connsiteX5" fmla="*/ 0 w 612024"/>
                  <a:gd name="connsiteY5" fmla="*/ 417365 h 417365"/>
                  <a:gd name="connsiteX6" fmla="*/ 0 w 612024"/>
                  <a:gd name="connsiteY6" fmla="*/ 0 h 417365"/>
                  <a:gd name="connsiteX0" fmla="*/ 0 w 612024"/>
                  <a:gd name="connsiteY0" fmla="*/ 0 h 417365"/>
                  <a:gd name="connsiteX1" fmla="*/ 564532 w 612024"/>
                  <a:gd name="connsiteY1" fmla="*/ 0 h 417365"/>
                  <a:gd name="connsiteX2" fmla="*/ 600236 w 612024"/>
                  <a:gd name="connsiteY2" fmla="*/ 89849 h 417365"/>
                  <a:gd name="connsiteX3" fmla="*/ 504242 w 612024"/>
                  <a:gd name="connsiteY3" fmla="*/ 334466 h 417365"/>
                  <a:gd name="connsiteX4" fmla="*/ 402464 w 612024"/>
                  <a:gd name="connsiteY4" fmla="*/ 417111 h 417365"/>
                  <a:gd name="connsiteX5" fmla="*/ 0 w 612024"/>
                  <a:gd name="connsiteY5" fmla="*/ 417365 h 417365"/>
                  <a:gd name="connsiteX6" fmla="*/ 0 w 612024"/>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9816"/>
                  <a:gd name="connsiteY0" fmla="*/ 0 h 417365"/>
                  <a:gd name="connsiteX1" fmla="*/ 564532 w 609816"/>
                  <a:gd name="connsiteY1" fmla="*/ 0 h 417365"/>
                  <a:gd name="connsiteX2" fmla="*/ 592699 w 609816"/>
                  <a:gd name="connsiteY2" fmla="*/ 112458 h 417365"/>
                  <a:gd name="connsiteX3" fmla="*/ 504242 w 609816"/>
                  <a:gd name="connsiteY3" fmla="*/ 334466 h 417365"/>
                  <a:gd name="connsiteX4" fmla="*/ 402464 w 609816"/>
                  <a:gd name="connsiteY4" fmla="*/ 417111 h 417365"/>
                  <a:gd name="connsiteX5" fmla="*/ 0 w 609816"/>
                  <a:gd name="connsiteY5" fmla="*/ 417365 h 417365"/>
                  <a:gd name="connsiteX6" fmla="*/ 0 w 609816"/>
                  <a:gd name="connsiteY6" fmla="*/ 0 h 417365"/>
                  <a:gd name="connsiteX0" fmla="*/ 0 w 609816"/>
                  <a:gd name="connsiteY0" fmla="*/ 0 h 417365"/>
                  <a:gd name="connsiteX1" fmla="*/ 564532 w 609816"/>
                  <a:gd name="connsiteY1" fmla="*/ 0 h 417365"/>
                  <a:gd name="connsiteX2" fmla="*/ 592699 w 609816"/>
                  <a:gd name="connsiteY2" fmla="*/ 112458 h 417365"/>
                  <a:gd name="connsiteX3" fmla="*/ 504242 w 609816"/>
                  <a:gd name="connsiteY3" fmla="*/ 334466 h 417365"/>
                  <a:gd name="connsiteX4" fmla="*/ 402464 w 609816"/>
                  <a:gd name="connsiteY4" fmla="*/ 417111 h 417365"/>
                  <a:gd name="connsiteX5" fmla="*/ 0 w 609816"/>
                  <a:gd name="connsiteY5" fmla="*/ 417365 h 417365"/>
                  <a:gd name="connsiteX6" fmla="*/ 0 w 60981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466" h="417365">
                    <a:moveTo>
                      <a:pt x="0" y="0"/>
                    </a:moveTo>
                    <a:lnTo>
                      <a:pt x="564532" y="0"/>
                    </a:lnTo>
                    <a:cubicBezTo>
                      <a:pt x="619139" y="2318"/>
                      <a:pt x="610943" y="64923"/>
                      <a:pt x="592699" y="112458"/>
                    </a:cubicBezTo>
                    <a:cubicBezTo>
                      <a:pt x="556514" y="209070"/>
                      <a:pt x="552988" y="217758"/>
                      <a:pt x="504242" y="334466"/>
                    </a:cubicBezTo>
                    <a:cubicBezTo>
                      <a:pt x="486225" y="363689"/>
                      <a:pt x="475745" y="407985"/>
                      <a:pt x="402464" y="417111"/>
                    </a:cubicBezTo>
                    <a:lnTo>
                      <a:pt x="0" y="41736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grpSp>
        <p:sp>
          <p:nvSpPr>
            <p:cNvPr id="56" name="Rectangle 6"/>
            <p:cNvSpPr/>
            <p:nvPr/>
          </p:nvSpPr>
          <p:spPr>
            <a:xfrm flipH="1" flipV="1">
              <a:off x="8539413" y="6453388"/>
              <a:ext cx="606466" cy="422449"/>
            </a:xfrm>
            <a:custGeom>
              <a:avLst/>
              <a:gdLst>
                <a:gd name="connsiteX0" fmla="*/ 0 w 599701"/>
                <a:gd name="connsiteY0" fmla="*/ 0 h 417365"/>
                <a:gd name="connsiteX1" fmla="*/ 599701 w 599701"/>
                <a:gd name="connsiteY1" fmla="*/ 0 h 417365"/>
                <a:gd name="connsiteX2" fmla="*/ 599701 w 599701"/>
                <a:gd name="connsiteY2" fmla="*/ 417365 h 417365"/>
                <a:gd name="connsiteX3" fmla="*/ 0 w 599701"/>
                <a:gd name="connsiteY3" fmla="*/ 417365 h 417365"/>
                <a:gd name="connsiteX4" fmla="*/ 0 w 599701"/>
                <a:gd name="connsiteY4" fmla="*/ 0 h 417365"/>
                <a:gd name="connsiteX0" fmla="*/ 0 w 599701"/>
                <a:gd name="connsiteY0" fmla="*/ 0 h 417365"/>
                <a:gd name="connsiteX1" fmla="*/ 599701 w 599701"/>
                <a:gd name="connsiteY1" fmla="*/ 0 h 417365"/>
                <a:gd name="connsiteX2" fmla="*/ 595212 w 599701"/>
                <a:gd name="connsiteY2" fmla="*/ 89849 h 417365"/>
                <a:gd name="connsiteX3" fmla="*/ 599701 w 599701"/>
                <a:gd name="connsiteY3" fmla="*/ 417365 h 417365"/>
                <a:gd name="connsiteX4" fmla="*/ 0 w 599701"/>
                <a:gd name="connsiteY4" fmla="*/ 417365 h 417365"/>
                <a:gd name="connsiteX5" fmla="*/ 0 w 599701"/>
                <a:gd name="connsiteY5" fmla="*/ 0 h 417365"/>
                <a:gd name="connsiteX0" fmla="*/ 0 w 599701"/>
                <a:gd name="connsiteY0" fmla="*/ 0 h 417365"/>
                <a:gd name="connsiteX1" fmla="*/ 599701 w 599701"/>
                <a:gd name="connsiteY1" fmla="*/ 0 h 417365"/>
                <a:gd name="connsiteX2" fmla="*/ 595212 w 599701"/>
                <a:gd name="connsiteY2" fmla="*/ 89849 h 417365"/>
                <a:gd name="connsiteX3" fmla="*/ 599701 w 599701"/>
                <a:gd name="connsiteY3" fmla="*/ 417365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5212"/>
                <a:gd name="connsiteY0" fmla="*/ 0 h 417365"/>
                <a:gd name="connsiteX1" fmla="*/ 564532 w 595212"/>
                <a:gd name="connsiteY1" fmla="*/ 0 h 417365"/>
                <a:gd name="connsiteX2" fmla="*/ 595212 w 595212"/>
                <a:gd name="connsiteY2" fmla="*/ 89849 h 417365"/>
                <a:gd name="connsiteX3" fmla="*/ 504242 w 595212"/>
                <a:gd name="connsiteY3" fmla="*/ 334466 h 417365"/>
                <a:gd name="connsiteX4" fmla="*/ 402464 w 595212"/>
                <a:gd name="connsiteY4" fmla="*/ 417111 h 417365"/>
                <a:gd name="connsiteX5" fmla="*/ 0 w 595212"/>
                <a:gd name="connsiteY5" fmla="*/ 417365 h 417365"/>
                <a:gd name="connsiteX6" fmla="*/ 0 w 595212"/>
                <a:gd name="connsiteY6" fmla="*/ 0 h 417365"/>
                <a:gd name="connsiteX0" fmla="*/ 0 w 600236"/>
                <a:gd name="connsiteY0" fmla="*/ 0 h 417365"/>
                <a:gd name="connsiteX1" fmla="*/ 564532 w 600236"/>
                <a:gd name="connsiteY1" fmla="*/ 0 h 417365"/>
                <a:gd name="connsiteX2" fmla="*/ 600236 w 600236"/>
                <a:gd name="connsiteY2" fmla="*/ 89849 h 417365"/>
                <a:gd name="connsiteX3" fmla="*/ 504242 w 600236"/>
                <a:gd name="connsiteY3" fmla="*/ 334466 h 417365"/>
                <a:gd name="connsiteX4" fmla="*/ 402464 w 600236"/>
                <a:gd name="connsiteY4" fmla="*/ 417111 h 417365"/>
                <a:gd name="connsiteX5" fmla="*/ 0 w 600236"/>
                <a:gd name="connsiteY5" fmla="*/ 417365 h 417365"/>
                <a:gd name="connsiteX6" fmla="*/ 0 w 600236"/>
                <a:gd name="connsiteY6" fmla="*/ 0 h 417365"/>
                <a:gd name="connsiteX0" fmla="*/ 0 w 600236"/>
                <a:gd name="connsiteY0" fmla="*/ 0 h 417365"/>
                <a:gd name="connsiteX1" fmla="*/ 564532 w 600236"/>
                <a:gd name="connsiteY1" fmla="*/ 0 h 417365"/>
                <a:gd name="connsiteX2" fmla="*/ 600236 w 600236"/>
                <a:gd name="connsiteY2" fmla="*/ 89849 h 417365"/>
                <a:gd name="connsiteX3" fmla="*/ 504242 w 600236"/>
                <a:gd name="connsiteY3" fmla="*/ 334466 h 417365"/>
                <a:gd name="connsiteX4" fmla="*/ 402464 w 600236"/>
                <a:gd name="connsiteY4" fmla="*/ 417111 h 417365"/>
                <a:gd name="connsiteX5" fmla="*/ 0 w 600236"/>
                <a:gd name="connsiteY5" fmla="*/ 417365 h 417365"/>
                <a:gd name="connsiteX6" fmla="*/ 0 w 600236"/>
                <a:gd name="connsiteY6" fmla="*/ 0 h 417365"/>
                <a:gd name="connsiteX0" fmla="*/ 0 w 607659"/>
                <a:gd name="connsiteY0" fmla="*/ 0 h 417365"/>
                <a:gd name="connsiteX1" fmla="*/ 564532 w 607659"/>
                <a:gd name="connsiteY1" fmla="*/ 0 h 417365"/>
                <a:gd name="connsiteX2" fmla="*/ 600236 w 607659"/>
                <a:gd name="connsiteY2" fmla="*/ 89849 h 417365"/>
                <a:gd name="connsiteX3" fmla="*/ 504242 w 607659"/>
                <a:gd name="connsiteY3" fmla="*/ 334466 h 417365"/>
                <a:gd name="connsiteX4" fmla="*/ 402464 w 607659"/>
                <a:gd name="connsiteY4" fmla="*/ 417111 h 417365"/>
                <a:gd name="connsiteX5" fmla="*/ 0 w 607659"/>
                <a:gd name="connsiteY5" fmla="*/ 417365 h 417365"/>
                <a:gd name="connsiteX6" fmla="*/ 0 w 607659"/>
                <a:gd name="connsiteY6" fmla="*/ 0 h 417365"/>
                <a:gd name="connsiteX0" fmla="*/ 0 w 612024"/>
                <a:gd name="connsiteY0" fmla="*/ 0 h 417365"/>
                <a:gd name="connsiteX1" fmla="*/ 564532 w 612024"/>
                <a:gd name="connsiteY1" fmla="*/ 0 h 417365"/>
                <a:gd name="connsiteX2" fmla="*/ 600236 w 612024"/>
                <a:gd name="connsiteY2" fmla="*/ 89849 h 417365"/>
                <a:gd name="connsiteX3" fmla="*/ 504242 w 612024"/>
                <a:gd name="connsiteY3" fmla="*/ 334466 h 417365"/>
                <a:gd name="connsiteX4" fmla="*/ 402464 w 612024"/>
                <a:gd name="connsiteY4" fmla="*/ 417111 h 417365"/>
                <a:gd name="connsiteX5" fmla="*/ 0 w 612024"/>
                <a:gd name="connsiteY5" fmla="*/ 417365 h 417365"/>
                <a:gd name="connsiteX6" fmla="*/ 0 w 612024"/>
                <a:gd name="connsiteY6" fmla="*/ 0 h 417365"/>
                <a:gd name="connsiteX0" fmla="*/ 0 w 612024"/>
                <a:gd name="connsiteY0" fmla="*/ 0 h 417365"/>
                <a:gd name="connsiteX1" fmla="*/ 564532 w 612024"/>
                <a:gd name="connsiteY1" fmla="*/ 0 h 417365"/>
                <a:gd name="connsiteX2" fmla="*/ 600236 w 612024"/>
                <a:gd name="connsiteY2" fmla="*/ 89849 h 417365"/>
                <a:gd name="connsiteX3" fmla="*/ 504242 w 612024"/>
                <a:gd name="connsiteY3" fmla="*/ 334466 h 417365"/>
                <a:gd name="connsiteX4" fmla="*/ 402464 w 612024"/>
                <a:gd name="connsiteY4" fmla="*/ 417111 h 417365"/>
                <a:gd name="connsiteX5" fmla="*/ 0 w 612024"/>
                <a:gd name="connsiteY5" fmla="*/ 417365 h 417365"/>
                <a:gd name="connsiteX6" fmla="*/ 0 w 612024"/>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9816"/>
                <a:gd name="connsiteY0" fmla="*/ 0 h 417365"/>
                <a:gd name="connsiteX1" fmla="*/ 564532 w 609816"/>
                <a:gd name="connsiteY1" fmla="*/ 0 h 417365"/>
                <a:gd name="connsiteX2" fmla="*/ 592699 w 609816"/>
                <a:gd name="connsiteY2" fmla="*/ 112458 h 417365"/>
                <a:gd name="connsiteX3" fmla="*/ 504242 w 609816"/>
                <a:gd name="connsiteY3" fmla="*/ 334466 h 417365"/>
                <a:gd name="connsiteX4" fmla="*/ 402464 w 609816"/>
                <a:gd name="connsiteY4" fmla="*/ 417111 h 417365"/>
                <a:gd name="connsiteX5" fmla="*/ 0 w 609816"/>
                <a:gd name="connsiteY5" fmla="*/ 417365 h 417365"/>
                <a:gd name="connsiteX6" fmla="*/ 0 w 609816"/>
                <a:gd name="connsiteY6" fmla="*/ 0 h 417365"/>
                <a:gd name="connsiteX0" fmla="*/ 0 w 609816"/>
                <a:gd name="connsiteY0" fmla="*/ 0 h 417365"/>
                <a:gd name="connsiteX1" fmla="*/ 564532 w 609816"/>
                <a:gd name="connsiteY1" fmla="*/ 0 h 417365"/>
                <a:gd name="connsiteX2" fmla="*/ 592699 w 609816"/>
                <a:gd name="connsiteY2" fmla="*/ 112458 h 417365"/>
                <a:gd name="connsiteX3" fmla="*/ 504242 w 609816"/>
                <a:gd name="connsiteY3" fmla="*/ 334466 h 417365"/>
                <a:gd name="connsiteX4" fmla="*/ 402464 w 609816"/>
                <a:gd name="connsiteY4" fmla="*/ 417111 h 417365"/>
                <a:gd name="connsiteX5" fmla="*/ 0 w 609816"/>
                <a:gd name="connsiteY5" fmla="*/ 417365 h 417365"/>
                <a:gd name="connsiteX6" fmla="*/ 0 w 60981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466" h="417365">
                  <a:moveTo>
                    <a:pt x="0" y="0"/>
                  </a:moveTo>
                  <a:lnTo>
                    <a:pt x="564532" y="0"/>
                  </a:lnTo>
                  <a:cubicBezTo>
                    <a:pt x="619139" y="2318"/>
                    <a:pt x="610943" y="64923"/>
                    <a:pt x="592699" y="112458"/>
                  </a:cubicBezTo>
                  <a:cubicBezTo>
                    <a:pt x="556514" y="209070"/>
                    <a:pt x="552988" y="217758"/>
                    <a:pt x="504242" y="334466"/>
                  </a:cubicBezTo>
                  <a:cubicBezTo>
                    <a:pt x="486225" y="363689"/>
                    <a:pt x="475745" y="407985"/>
                    <a:pt x="402464" y="417111"/>
                  </a:cubicBezTo>
                  <a:lnTo>
                    <a:pt x="0" y="41736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grpSp>
      <p:grpSp>
        <p:nvGrpSpPr>
          <p:cNvPr id="71" name="Group 70"/>
          <p:cNvGrpSpPr/>
          <p:nvPr/>
        </p:nvGrpSpPr>
        <p:grpSpPr>
          <a:xfrm>
            <a:off x="3142753" y="811273"/>
            <a:ext cx="2124982" cy="550582"/>
            <a:chOff x="2888" y="6439281"/>
            <a:chExt cx="1062491" cy="421566"/>
          </a:xfrm>
          <a:solidFill>
            <a:srgbClr val="F9BC59"/>
          </a:solidFill>
        </p:grpSpPr>
        <p:sp>
          <p:nvSpPr>
            <p:cNvPr id="72" name="Rounded Rectangle 71"/>
            <p:cNvSpPr/>
            <p:nvPr/>
          </p:nvSpPr>
          <p:spPr>
            <a:xfrm rot="1426474">
              <a:off x="982669" y="6439819"/>
              <a:ext cx="82710" cy="41788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73" name="Rounded Rectangle 72"/>
            <p:cNvSpPr/>
            <p:nvPr/>
          </p:nvSpPr>
          <p:spPr>
            <a:xfrm rot="1426474">
              <a:off x="827844" y="6439819"/>
              <a:ext cx="82710" cy="41788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74" name="Rounded Rectangle 73"/>
            <p:cNvSpPr/>
            <p:nvPr/>
          </p:nvSpPr>
          <p:spPr>
            <a:xfrm rot="1426474">
              <a:off x="683312" y="6442961"/>
              <a:ext cx="82710" cy="41788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75" name="Rectangle 6"/>
            <p:cNvSpPr/>
            <p:nvPr/>
          </p:nvSpPr>
          <p:spPr>
            <a:xfrm>
              <a:off x="2888" y="6439281"/>
              <a:ext cx="606466" cy="417365"/>
            </a:xfrm>
            <a:custGeom>
              <a:avLst/>
              <a:gdLst>
                <a:gd name="connsiteX0" fmla="*/ 0 w 599701"/>
                <a:gd name="connsiteY0" fmla="*/ 0 h 417365"/>
                <a:gd name="connsiteX1" fmla="*/ 599701 w 599701"/>
                <a:gd name="connsiteY1" fmla="*/ 0 h 417365"/>
                <a:gd name="connsiteX2" fmla="*/ 599701 w 599701"/>
                <a:gd name="connsiteY2" fmla="*/ 417365 h 417365"/>
                <a:gd name="connsiteX3" fmla="*/ 0 w 599701"/>
                <a:gd name="connsiteY3" fmla="*/ 417365 h 417365"/>
                <a:gd name="connsiteX4" fmla="*/ 0 w 599701"/>
                <a:gd name="connsiteY4" fmla="*/ 0 h 417365"/>
                <a:gd name="connsiteX0" fmla="*/ 0 w 599701"/>
                <a:gd name="connsiteY0" fmla="*/ 0 h 417365"/>
                <a:gd name="connsiteX1" fmla="*/ 599701 w 599701"/>
                <a:gd name="connsiteY1" fmla="*/ 0 h 417365"/>
                <a:gd name="connsiteX2" fmla="*/ 595212 w 599701"/>
                <a:gd name="connsiteY2" fmla="*/ 89849 h 417365"/>
                <a:gd name="connsiteX3" fmla="*/ 599701 w 599701"/>
                <a:gd name="connsiteY3" fmla="*/ 417365 h 417365"/>
                <a:gd name="connsiteX4" fmla="*/ 0 w 599701"/>
                <a:gd name="connsiteY4" fmla="*/ 417365 h 417365"/>
                <a:gd name="connsiteX5" fmla="*/ 0 w 599701"/>
                <a:gd name="connsiteY5" fmla="*/ 0 h 417365"/>
                <a:gd name="connsiteX0" fmla="*/ 0 w 599701"/>
                <a:gd name="connsiteY0" fmla="*/ 0 h 417365"/>
                <a:gd name="connsiteX1" fmla="*/ 599701 w 599701"/>
                <a:gd name="connsiteY1" fmla="*/ 0 h 417365"/>
                <a:gd name="connsiteX2" fmla="*/ 595212 w 599701"/>
                <a:gd name="connsiteY2" fmla="*/ 89849 h 417365"/>
                <a:gd name="connsiteX3" fmla="*/ 599701 w 599701"/>
                <a:gd name="connsiteY3" fmla="*/ 417365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1730 w 599701"/>
                <a:gd name="connsiteY3" fmla="*/ 352051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9701"/>
                <a:gd name="connsiteY0" fmla="*/ 0 h 417365"/>
                <a:gd name="connsiteX1" fmla="*/ 599701 w 599701"/>
                <a:gd name="connsiteY1" fmla="*/ 0 h 417365"/>
                <a:gd name="connsiteX2" fmla="*/ 595212 w 599701"/>
                <a:gd name="connsiteY2" fmla="*/ 89849 h 417365"/>
                <a:gd name="connsiteX3" fmla="*/ 504242 w 599701"/>
                <a:gd name="connsiteY3" fmla="*/ 334466 h 417365"/>
                <a:gd name="connsiteX4" fmla="*/ 402464 w 599701"/>
                <a:gd name="connsiteY4" fmla="*/ 417111 h 417365"/>
                <a:gd name="connsiteX5" fmla="*/ 0 w 599701"/>
                <a:gd name="connsiteY5" fmla="*/ 417365 h 417365"/>
                <a:gd name="connsiteX6" fmla="*/ 0 w 599701"/>
                <a:gd name="connsiteY6" fmla="*/ 0 h 417365"/>
                <a:gd name="connsiteX0" fmla="*/ 0 w 595212"/>
                <a:gd name="connsiteY0" fmla="*/ 0 h 417365"/>
                <a:gd name="connsiteX1" fmla="*/ 564532 w 595212"/>
                <a:gd name="connsiteY1" fmla="*/ 0 h 417365"/>
                <a:gd name="connsiteX2" fmla="*/ 595212 w 595212"/>
                <a:gd name="connsiteY2" fmla="*/ 89849 h 417365"/>
                <a:gd name="connsiteX3" fmla="*/ 504242 w 595212"/>
                <a:gd name="connsiteY3" fmla="*/ 334466 h 417365"/>
                <a:gd name="connsiteX4" fmla="*/ 402464 w 595212"/>
                <a:gd name="connsiteY4" fmla="*/ 417111 h 417365"/>
                <a:gd name="connsiteX5" fmla="*/ 0 w 595212"/>
                <a:gd name="connsiteY5" fmla="*/ 417365 h 417365"/>
                <a:gd name="connsiteX6" fmla="*/ 0 w 595212"/>
                <a:gd name="connsiteY6" fmla="*/ 0 h 417365"/>
                <a:gd name="connsiteX0" fmla="*/ 0 w 600236"/>
                <a:gd name="connsiteY0" fmla="*/ 0 h 417365"/>
                <a:gd name="connsiteX1" fmla="*/ 564532 w 600236"/>
                <a:gd name="connsiteY1" fmla="*/ 0 h 417365"/>
                <a:gd name="connsiteX2" fmla="*/ 600236 w 600236"/>
                <a:gd name="connsiteY2" fmla="*/ 89849 h 417365"/>
                <a:gd name="connsiteX3" fmla="*/ 504242 w 600236"/>
                <a:gd name="connsiteY3" fmla="*/ 334466 h 417365"/>
                <a:gd name="connsiteX4" fmla="*/ 402464 w 600236"/>
                <a:gd name="connsiteY4" fmla="*/ 417111 h 417365"/>
                <a:gd name="connsiteX5" fmla="*/ 0 w 600236"/>
                <a:gd name="connsiteY5" fmla="*/ 417365 h 417365"/>
                <a:gd name="connsiteX6" fmla="*/ 0 w 600236"/>
                <a:gd name="connsiteY6" fmla="*/ 0 h 417365"/>
                <a:gd name="connsiteX0" fmla="*/ 0 w 600236"/>
                <a:gd name="connsiteY0" fmla="*/ 0 h 417365"/>
                <a:gd name="connsiteX1" fmla="*/ 564532 w 600236"/>
                <a:gd name="connsiteY1" fmla="*/ 0 h 417365"/>
                <a:gd name="connsiteX2" fmla="*/ 600236 w 600236"/>
                <a:gd name="connsiteY2" fmla="*/ 89849 h 417365"/>
                <a:gd name="connsiteX3" fmla="*/ 504242 w 600236"/>
                <a:gd name="connsiteY3" fmla="*/ 334466 h 417365"/>
                <a:gd name="connsiteX4" fmla="*/ 402464 w 600236"/>
                <a:gd name="connsiteY4" fmla="*/ 417111 h 417365"/>
                <a:gd name="connsiteX5" fmla="*/ 0 w 600236"/>
                <a:gd name="connsiteY5" fmla="*/ 417365 h 417365"/>
                <a:gd name="connsiteX6" fmla="*/ 0 w 600236"/>
                <a:gd name="connsiteY6" fmla="*/ 0 h 417365"/>
                <a:gd name="connsiteX0" fmla="*/ 0 w 607659"/>
                <a:gd name="connsiteY0" fmla="*/ 0 h 417365"/>
                <a:gd name="connsiteX1" fmla="*/ 564532 w 607659"/>
                <a:gd name="connsiteY1" fmla="*/ 0 h 417365"/>
                <a:gd name="connsiteX2" fmla="*/ 600236 w 607659"/>
                <a:gd name="connsiteY2" fmla="*/ 89849 h 417365"/>
                <a:gd name="connsiteX3" fmla="*/ 504242 w 607659"/>
                <a:gd name="connsiteY3" fmla="*/ 334466 h 417365"/>
                <a:gd name="connsiteX4" fmla="*/ 402464 w 607659"/>
                <a:gd name="connsiteY4" fmla="*/ 417111 h 417365"/>
                <a:gd name="connsiteX5" fmla="*/ 0 w 607659"/>
                <a:gd name="connsiteY5" fmla="*/ 417365 h 417365"/>
                <a:gd name="connsiteX6" fmla="*/ 0 w 607659"/>
                <a:gd name="connsiteY6" fmla="*/ 0 h 417365"/>
                <a:gd name="connsiteX0" fmla="*/ 0 w 612024"/>
                <a:gd name="connsiteY0" fmla="*/ 0 h 417365"/>
                <a:gd name="connsiteX1" fmla="*/ 564532 w 612024"/>
                <a:gd name="connsiteY1" fmla="*/ 0 h 417365"/>
                <a:gd name="connsiteX2" fmla="*/ 600236 w 612024"/>
                <a:gd name="connsiteY2" fmla="*/ 89849 h 417365"/>
                <a:gd name="connsiteX3" fmla="*/ 504242 w 612024"/>
                <a:gd name="connsiteY3" fmla="*/ 334466 h 417365"/>
                <a:gd name="connsiteX4" fmla="*/ 402464 w 612024"/>
                <a:gd name="connsiteY4" fmla="*/ 417111 h 417365"/>
                <a:gd name="connsiteX5" fmla="*/ 0 w 612024"/>
                <a:gd name="connsiteY5" fmla="*/ 417365 h 417365"/>
                <a:gd name="connsiteX6" fmla="*/ 0 w 612024"/>
                <a:gd name="connsiteY6" fmla="*/ 0 h 417365"/>
                <a:gd name="connsiteX0" fmla="*/ 0 w 612024"/>
                <a:gd name="connsiteY0" fmla="*/ 0 h 417365"/>
                <a:gd name="connsiteX1" fmla="*/ 564532 w 612024"/>
                <a:gd name="connsiteY1" fmla="*/ 0 h 417365"/>
                <a:gd name="connsiteX2" fmla="*/ 600236 w 612024"/>
                <a:gd name="connsiteY2" fmla="*/ 89849 h 417365"/>
                <a:gd name="connsiteX3" fmla="*/ 504242 w 612024"/>
                <a:gd name="connsiteY3" fmla="*/ 334466 h 417365"/>
                <a:gd name="connsiteX4" fmla="*/ 402464 w 612024"/>
                <a:gd name="connsiteY4" fmla="*/ 417111 h 417365"/>
                <a:gd name="connsiteX5" fmla="*/ 0 w 612024"/>
                <a:gd name="connsiteY5" fmla="*/ 417365 h 417365"/>
                <a:gd name="connsiteX6" fmla="*/ 0 w 612024"/>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7268"/>
                <a:gd name="connsiteY0" fmla="*/ 0 h 417365"/>
                <a:gd name="connsiteX1" fmla="*/ 564532 w 607268"/>
                <a:gd name="connsiteY1" fmla="*/ 0 h 417365"/>
                <a:gd name="connsiteX2" fmla="*/ 592699 w 607268"/>
                <a:gd name="connsiteY2" fmla="*/ 112458 h 417365"/>
                <a:gd name="connsiteX3" fmla="*/ 504242 w 607268"/>
                <a:gd name="connsiteY3" fmla="*/ 334466 h 417365"/>
                <a:gd name="connsiteX4" fmla="*/ 402464 w 607268"/>
                <a:gd name="connsiteY4" fmla="*/ 417111 h 417365"/>
                <a:gd name="connsiteX5" fmla="*/ 0 w 607268"/>
                <a:gd name="connsiteY5" fmla="*/ 417365 h 417365"/>
                <a:gd name="connsiteX6" fmla="*/ 0 w 607268"/>
                <a:gd name="connsiteY6" fmla="*/ 0 h 417365"/>
                <a:gd name="connsiteX0" fmla="*/ 0 w 609816"/>
                <a:gd name="connsiteY0" fmla="*/ 0 h 417365"/>
                <a:gd name="connsiteX1" fmla="*/ 564532 w 609816"/>
                <a:gd name="connsiteY1" fmla="*/ 0 h 417365"/>
                <a:gd name="connsiteX2" fmla="*/ 592699 w 609816"/>
                <a:gd name="connsiteY2" fmla="*/ 112458 h 417365"/>
                <a:gd name="connsiteX3" fmla="*/ 504242 w 609816"/>
                <a:gd name="connsiteY3" fmla="*/ 334466 h 417365"/>
                <a:gd name="connsiteX4" fmla="*/ 402464 w 609816"/>
                <a:gd name="connsiteY4" fmla="*/ 417111 h 417365"/>
                <a:gd name="connsiteX5" fmla="*/ 0 w 609816"/>
                <a:gd name="connsiteY5" fmla="*/ 417365 h 417365"/>
                <a:gd name="connsiteX6" fmla="*/ 0 w 609816"/>
                <a:gd name="connsiteY6" fmla="*/ 0 h 417365"/>
                <a:gd name="connsiteX0" fmla="*/ 0 w 609816"/>
                <a:gd name="connsiteY0" fmla="*/ 0 h 417365"/>
                <a:gd name="connsiteX1" fmla="*/ 564532 w 609816"/>
                <a:gd name="connsiteY1" fmla="*/ 0 h 417365"/>
                <a:gd name="connsiteX2" fmla="*/ 592699 w 609816"/>
                <a:gd name="connsiteY2" fmla="*/ 112458 h 417365"/>
                <a:gd name="connsiteX3" fmla="*/ 504242 w 609816"/>
                <a:gd name="connsiteY3" fmla="*/ 334466 h 417365"/>
                <a:gd name="connsiteX4" fmla="*/ 402464 w 609816"/>
                <a:gd name="connsiteY4" fmla="*/ 417111 h 417365"/>
                <a:gd name="connsiteX5" fmla="*/ 0 w 609816"/>
                <a:gd name="connsiteY5" fmla="*/ 417365 h 417365"/>
                <a:gd name="connsiteX6" fmla="*/ 0 w 60981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 name="connsiteX0" fmla="*/ 0 w 606466"/>
                <a:gd name="connsiteY0" fmla="*/ 0 h 417365"/>
                <a:gd name="connsiteX1" fmla="*/ 564532 w 606466"/>
                <a:gd name="connsiteY1" fmla="*/ 0 h 417365"/>
                <a:gd name="connsiteX2" fmla="*/ 592699 w 606466"/>
                <a:gd name="connsiteY2" fmla="*/ 112458 h 417365"/>
                <a:gd name="connsiteX3" fmla="*/ 504242 w 606466"/>
                <a:gd name="connsiteY3" fmla="*/ 334466 h 417365"/>
                <a:gd name="connsiteX4" fmla="*/ 402464 w 606466"/>
                <a:gd name="connsiteY4" fmla="*/ 417111 h 417365"/>
                <a:gd name="connsiteX5" fmla="*/ 0 w 606466"/>
                <a:gd name="connsiteY5" fmla="*/ 417365 h 417365"/>
                <a:gd name="connsiteX6" fmla="*/ 0 w 606466"/>
                <a:gd name="connsiteY6" fmla="*/ 0 h 41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466" h="417365">
                  <a:moveTo>
                    <a:pt x="0" y="0"/>
                  </a:moveTo>
                  <a:lnTo>
                    <a:pt x="564532" y="0"/>
                  </a:lnTo>
                  <a:cubicBezTo>
                    <a:pt x="619139" y="2318"/>
                    <a:pt x="610943" y="64923"/>
                    <a:pt x="592699" y="112458"/>
                  </a:cubicBezTo>
                  <a:cubicBezTo>
                    <a:pt x="556514" y="209070"/>
                    <a:pt x="552988" y="217758"/>
                    <a:pt x="504242" y="334466"/>
                  </a:cubicBezTo>
                  <a:cubicBezTo>
                    <a:pt x="486225" y="363689"/>
                    <a:pt x="475745" y="407985"/>
                    <a:pt x="402464" y="417111"/>
                  </a:cubicBezTo>
                  <a:lnTo>
                    <a:pt x="0" y="41736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grpSp>
      <p:grpSp>
        <p:nvGrpSpPr>
          <p:cNvPr id="5" name="Group 4"/>
          <p:cNvGrpSpPr/>
          <p:nvPr/>
        </p:nvGrpSpPr>
        <p:grpSpPr>
          <a:xfrm>
            <a:off x="6444327" y="2719360"/>
            <a:ext cx="10809738" cy="8565984"/>
            <a:chOff x="2291560" y="1512694"/>
            <a:chExt cx="4092951" cy="3729959"/>
          </a:xfrm>
        </p:grpSpPr>
        <p:grpSp>
          <p:nvGrpSpPr>
            <p:cNvPr id="6" name="Group 120"/>
            <p:cNvGrpSpPr/>
            <p:nvPr/>
          </p:nvGrpSpPr>
          <p:grpSpPr>
            <a:xfrm>
              <a:off x="2291560" y="1512694"/>
              <a:ext cx="4092951" cy="3729959"/>
              <a:chOff x="2329028" y="2077736"/>
              <a:chExt cx="4092951" cy="3729959"/>
            </a:xfrm>
          </p:grpSpPr>
          <p:grpSp>
            <p:nvGrpSpPr>
              <p:cNvPr id="7" name="Group 121"/>
              <p:cNvGrpSpPr/>
              <p:nvPr/>
            </p:nvGrpSpPr>
            <p:grpSpPr>
              <a:xfrm>
                <a:off x="2329028" y="2077736"/>
                <a:ext cx="4092951" cy="3729959"/>
                <a:chOff x="1526576" y="1091736"/>
                <a:chExt cx="5806557" cy="5291588"/>
              </a:xfrm>
            </p:grpSpPr>
            <p:sp>
              <p:nvSpPr>
                <p:cNvPr id="130" name="Rectangle 7"/>
                <p:cNvSpPr/>
                <p:nvPr/>
              </p:nvSpPr>
              <p:spPr>
                <a:xfrm>
                  <a:off x="4118072" y="1091736"/>
                  <a:ext cx="223230" cy="353381"/>
                </a:xfrm>
                <a:custGeom>
                  <a:avLst/>
                  <a:gdLst>
                    <a:gd name="connsiteX0" fmla="*/ 0 w 128087"/>
                    <a:gd name="connsiteY0" fmla="*/ 0 h 177899"/>
                    <a:gd name="connsiteX1" fmla="*/ 128087 w 128087"/>
                    <a:gd name="connsiteY1" fmla="*/ 0 h 177899"/>
                    <a:gd name="connsiteX2" fmla="*/ 128087 w 128087"/>
                    <a:gd name="connsiteY2" fmla="*/ 177899 h 177899"/>
                    <a:gd name="connsiteX3" fmla="*/ 0 w 128087"/>
                    <a:gd name="connsiteY3" fmla="*/ 177899 h 177899"/>
                    <a:gd name="connsiteX4" fmla="*/ 0 w 128087"/>
                    <a:gd name="connsiteY4" fmla="*/ 0 h 177899"/>
                    <a:gd name="connsiteX0" fmla="*/ 28464 w 156551"/>
                    <a:gd name="connsiteY0" fmla="*/ 0 h 177899"/>
                    <a:gd name="connsiteX1" fmla="*/ 156551 w 156551"/>
                    <a:gd name="connsiteY1" fmla="*/ 0 h 177899"/>
                    <a:gd name="connsiteX2" fmla="*/ 156551 w 156551"/>
                    <a:gd name="connsiteY2" fmla="*/ 177899 h 177899"/>
                    <a:gd name="connsiteX3" fmla="*/ 0 w 156551"/>
                    <a:gd name="connsiteY3" fmla="*/ 128087 h 177899"/>
                    <a:gd name="connsiteX4" fmla="*/ 28464 w 156551"/>
                    <a:gd name="connsiteY4" fmla="*/ 0 h 177899"/>
                    <a:gd name="connsiteX0" fmla="*/ 28464 w 156551"/>
                    <a:gd name="connsiteY0" fmla="*/ 0 h 128087"/>
                    <a:gd name="connsiteX1" fmla="*/ 156551 w 156551"/>
                    <a:gd name="connsiteY1" fmla="*/ 0 h 128087"/>
                    <a:gd name="connsiteX2" fmla="*/ 110298 w 156551"/>
                    <a:gd name="connsiteY2" fmla="*/ 110297 h 128087"/>
                    <a:gd name="connsiteX3" fmla="*/ 0 w 156551"/>
                    <a:gd name="connsiteY3" fmla="*/ 128087 h 128087"/>
                    <a:gd name="connsiteX4" fmla="*/ 28464 w 156551"/>
                    <a:gd name="connsiteY4" fmla="*/ 0 h 128087"/>
                    <a:gd name="connsiteX0" fmla="*/ 28464 w 156551"/>
                    <a:gd name="connsiteY0" fmla="*/ 0 h 128087"/>
                    <a:gd name="connsiteX1" fmla="*/ 156551 w 156551"/>
                    <a:gd name="connsiteY1" fmla="*/ 0 h 128087"/>
                    <a:gd name="connsiteX2" fmla="*/ 0 w 156551"/>
                    <a:gd name="connsiteY2" fmla="*/ 128087 h 128087"/>
                    <a:gd name="connsiteX3" fmla="*/ 28464 w 156551"/>
                    <a:gd name="connsiteY3" fmla="*/ 0 h 128087"/>
                    <a:gd name="connsiteX0" fmla="*/ 28464 w 108170"/>
                    <a:gd name="connsiteY0" fmla="*/ 0 h 128087"/>
                    <a:gd name="connsiteX1" fmla="*/ 108170 w 108170"/>
                    <a:gd name="connsiteY1" fmla="*/ 101600 h 128087"/>
                    <a:gd name="connsiteX2" fmla="*/ 0 w 108170"/>
                    <a:gd name="connsiteY2" fmla="*/ 128087 h 128087"/>
                    <a:gd name="connsiteX3" fmla="*/ 28464 w 108170"/>
                    <a:gd name="connsiteY3" fmla="*/ 0 h 128087"/>
                    <a:gd name="connsiteX0" fmla="*/ 26045 w 108170"/>
                    <a:gd name="connsiteY0" fmla="*/ 0 h 123249"/>
                    <a:gd name="connsiteX1" fmla="*/ 108170 w 108170"/>
                    <a:gd name="connsiteY1" fmla="*/ 96762 h 123249"/>
                    <a:gd name="connsiteX2" fmla="*/ 0 w 108170"/>
                    <a:gd name="connsiteY2" fmla="*/ 123249 h 123249"/>
                    <a:gd name="connsiteX3" fmla="*/ 26045 w 108170"/>
                    <a:gd name="connsiteY3" fmla="*/ 0 h 123249"/>
                    <a:gd name="connsiteX0" fmla="*/ 18788 w 100913"/>
                    <a:gd name="connsiteY0" fmla="*/ 0 h 128087"/>
                    <a:gd name="connsiteX1" fmla="*/ 100913 w 100913"/>
                    <a:gd name="connsiteY1" fmla="*/ 96762 h 128087"/>
                    <a:gd name="connsiteX2" fmla="*/ 0 w 100913"/>
                    <a:gd name="connsiteY2" fmla="*/ 128087 h 128087"/>
                    <a:gd name="connsiteX3" fmla="*/ 18788 w 100913"/>
                    <a:gd name="connsiteY3" fmla="*/ 0 h 128087"/>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9960 w 120265"/>
                    <a:gd name="connsiteY0" fmla="*/ 0 h 190384"/>
                    <a:gd name="connsiteX1" fmla="*/ 120265 w 120265"/>
                    <a:gd name="connsiteY1" fmla="*/ 98582 h 190384"/>
                    <a:gd name="connsiteX2" fmla="*/ 0 w 120265"/>
                    <a:gd name="connsiteY2" fmla="*/ 190384 h 190384"/>
                    <a:gd name="connsiteX3" fmla="*/ 39960 w 120265"/>
                    <a:gd name="connsiteY3" fmla="*/ 0 h 190384"/>
                  </a:gdLst>
                  <a:ahLst/>
                  <a:cxnLst>
                    <a:cxn ang="0">
                      <a:pos x="connsiteX0" y="connsiteY0"/>
                    </a:cxn>
                    <a:cxn ang="0">
                      <a:pos x="connsiteX1" y="connsiteY1"/>
                    </a:cxn>
                    <a:cxn ang="0">
                      <a:pos x="connsiteX2" y="connsiteY2"/>
                    </a:cxn>
                    <a:cxn ang="0">
                      <a:pos x="connsiteX3" y="connsiteY3"/>
                    </a:cxn>
                  </a:cxnLst>
                  <a:rect l="l" t="t" r="r" b="b"/>
                  <a:pathLst>
                    <a:path w="120265" h="190384">
                      <a:moveTo>
                        <a:pt x="39960" y="0"/>
                      </a:moveTo>
                      <a:lnTo>
                        <a:pt x="120265" y="98582"/>
                      </a:lnTo>
                      <a:lnTo>
                        <a:pt x="0" y="190384"/>
                      </a:lnTo>
                      <a:cubicBezTo>
                        <a:pt x="3037" y="103339"/>
                        <a:pt x="19990" y="41084"/>
                        <a:pt x="39960" y="0"/>
                      </a:cubicBezTo>
                      <a:close/>
                    </a:path>
                  </a:pathLst>
                </a:custGeom>
                <a:solidFill>
                  <a:srgbClr val="71334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1" name="Freeform 130"/>
                <p:cNvSpPr/>
                <p:nvPr/>
              </p:nvSpPr>
              <p:spPr>
                <a:xfrm>
                  <a:off x="4098323" y="1205887"/>
                  <a:ext cx="2674618" cy="1363161"/>
                </a:xfrm>
                <a:custGeom>
                  <a:avLst/>
                  <a:gdLst>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638777 w 2674617"/>
                    <a:gd name="connsiteY13" fmla="*/ 1054712 h 1363160"/>
                    <a:gd name="connsiteX14" fmla="*/ 70284 w 2674617"/>
                    <a:gd name="connsiteY14" fmla="*/ 1169486 h 1363160"/>
                    <a:gd name="connsiteX15" fmla="*/ 47311 w 2674617"/>
                    <a:gd name="connsiteY15" fmla="*/ 1180553 h 1363160"/>
                    <a:gd name="connsiteX16" fmla="*/ 30224 w 2674617"/>
                    <a:gd name="connsiteY16" fmla="*/ 1092535 h 1363160"/>
                    <a:gd name="connsiteX17" fmla="*/ 55510 w 2674617"/>
                    <a:gd name="connsiteY17" fmla="*/ 63038 h 1363160"/>
                    <a:gd name="connsiteX18" fmla="*/ 770431 w 2674617"/>
                    <a:gd name="connsiteY18"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638777 w 2674617"/>
                    <a:gd name="connsiteY13" fmla="*/ 1054712 h 1363160"/>
                    <a:gd name="connsiteX14" fmla="*/ 70284 w 2674617"/>
                    <a:gd name="connsiteY14" fmla="*/ 1169486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638777 w 2674617"/>
                    <a:gd name="connsiteY13" fmla="*/ 1054712 h 1363160"/>
                    <a:gd name="connsiteX14" fmla="*/ 70284 w 2674617"/>
                    <a:gd name="connsiteY14" fmla="*/ 1169486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638777 w 2674617"/>
                    <a:gd name="connsiteY13" fmla="*/ 1054712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638777 w 2674617"/>
                    <a:gd name="connsiteY13" fmla="*/ 1054712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57421 w 2674617"/>
                    <a:gd name="connsiteY6" fmla="*/ 1347048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23295 w 2674617"/>
                    <a:gd name="connsiteY5" fmla="*/ 1190140 h 1363160"/>
                    <a:gd name="connsiteX6" fmla="*/ 1974325 w 2674617"/>
                    <a:gd name="connsiteY6" fmla="*/ 1355499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33324 w 2674617"/>
                    <a:gd name="connsiteY3" fmla="*/ 1052793 h 1363160"/>
                    <a:gd name="connsiteX4" fmla="*/ 2074712 w 2674617"/>
                    <a:gd name="connsiteY4" fmla="*/ 1079189 h 1363160"/>
                    <a:gd name="connsiteX5" fmla="*/ 2135973 w 2674617"/>
                    <a:gd name="connsiteY5" fmla="*/ 1211269 h 1363160"/>
                    <a:gd name="connsiteX6" fmla="*/ 1974325 w 2674617"/>
                    <a:gd name="connsiteY6" fmla="*/ 1355499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74712 w 2674617"/>
                    <a:gd name="connsiteY4" fmla="*/ 1079189 h 1363160"/>
                    <a:gd name="connsiteX5" fmla="*/ 2135973 w 2674617"/>
                    <a:gd name="connsiteY5" fmla="*/ 1211269 h 1363160"/>
                    <a:gd name="connsiteX6" fmla="*/ 1974325 w 2674617"/>
                    <a:gd name="connsiteY6" fmla="*/ 1355499 h 1363160"/>
                    <a:gd name="connsiteX7" fmla="*/ 1791547 w 2674617"/>
                    <a:gd name="connsiteY7" fmla="*/ 1190140 h 1363160"/>
                    <a:gd name="connsiteX8" fmla="*/ 1793229 w 2674617"/>
                    <a:gd name="connsiteY8" fmla="*/ 1182260 h 1363160"/>
                    <a:gd name="connsiteX9" fmla="*/ 1703623 w 2674617"/>
                    <a:gd name="connsiteY9" fmla="*/ 1236429 h 1363160"/>
                    <a:gd name="connsiteX10" fmla="*/ 1578712 w 2674617"/>
                    <a:gd name="connsiteY10" fmla="*/ 1325499 h 1363160"/>
                    <a:gd name="connsiteX11" fmla="*/ 1534278 w 2674617"/>
                    <a:gd name="connsiteY11" fmla="*/ 1363160 h 1363160"/>
                    <a:gd name="connsiteX12" fmla="*/ 1455357 w 2674617"/>
                    <a:gd name="connsiteY12" fmla="*/ 1304143 h 1363160"/>
                    <a:gd name="connsiteX13" fmla="*/ 719063 w 2674617"/>
                    <a:gd name="connsiteY13" fmla="*/ 1054713 h 1363160"/>
                    <a:gd name="connsiteX14" fmla="*/ 57607 w 2674617"/>
                    <a:gd name="connsiteY14" fmla="*/ 1165261 h 1363160"/>
                    <a:gd name="connsiteX15" fmla="*/ 30224 w 2674617"/>
                    <a:gd name="connsiteY15" fmla="*/ 1092535 h 1363160"/>
                    <a:gd name="connsiteX16" fmla="*/ 55510 w 2674617"/>
                    <a:gd name="connsiteY16" fmla="*/ 63038 h 1363160"/>
                    <a:gd name="connsiteX17" fmla="*/ 770431 w 2674617"/>
                    <a:gd name="connsiteY17"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74712 w 2674617"/>
                    <a:gd name="connsiteY4" fmla="*/ 1079189 h 1363160"/>
                    <a:gd name="connsiteX5" fmla="*/ 2135973 w 2674617"/>
                    <a:gd name="connsiteY5" fmla="*/ 1211269 h 1363160"/>
                    <a:gd name="connsiteX6" fmla="*/ 1974325 w 2674617"/>
                    <a:gd name="connsiteY6" fmla="*/ 1355499 h 1363160"/>
                    <a:gd name="connsiteX7" fmla="*/ 1791547 w 2674617"/>
                    <a:gd name="connsiteY7" fmla="*/ 1190140 h 1363160"/>
                    <a:gd name="connsiteX8" fmla="*/ 1703623 w 2674617"/>
                    <a:gd name="connsiteY8" fmla="*/ 1236429 h 1363160"/>
                    <a:gd name="connsiteX9" fmla="*/ 1578712 w 2674617"/>
                    <a:gd name="connsiteY9" fmla="*/ 1325499 h 1363160"/>
                    <a:gd name="connsiteX10" fmla="*/ 1534278 w 2674617"/>
                    <a:gd name="connsiteY10" fmla="*/ 1363160 h 1363160"/>
                    <a:gd name="connsiteX11" fmla="*/ 1455357 w 2674617"/>
                    <a:gd name="connsiteY11" fmla="*/ 1304143 h 1363160"/>
                    <a:gd name="connsiteX12" fmla="*/ 719063 w 2674617"/>
                    <a:gd name="connsiteY12" fmla="*/ 1054713 h 1363160"/>
                    <a:gd name="connsiteX13" fmla="*/ 57607 w 2674617"/>
                    <a:gd name="connsiteY13" fmla="*/ 1165261 h 1363160"/>
                    <a:gd name="connsiteX14" fmla="*/ 30224 w 2674617"/>
                    <a:gd name="connsiteY14" fmla="*/ 1092535 h 1363160"/>
                    <a:gd name="connsiteX15" fmla="*/ 55510 w 2674617"/>
                    <a:gd name="connsiteY15" fmla="*/ 63038 h 1363160"/>
                    <a:gd name="connsiteX16" fmla="*/ 770431 w 2674617"/>
                    <a:gd name="connsiteY16"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74712 w 2674617"/>
                    <a:gd name="connsiteY4" fmla="*/ 1079189 h 1363160"/>
                    <a:gd name="connsiteX5" fmla="*/ 2122868 w 2674617"/>
                    <a:gd name="connsiteY5" fmla="*/ 1220005 h 1363160"/>
                    <a:gd name="connsiteX6" fmla="*/ 1974325 w 2674617"/>
                    <a:gd name="connsiteY6" fmla="*/ 1355499 h 1363160"/>
                    <a:gd name="connsiteX7" fmla="*/ 1791547 w 2674617"/>
                    <a:gd name="connsiteY7" fmla="*/ 1190140 h 1363160"/>
                    <a:gd name="connsiteX8" fmla="*/ 1703623 w 2674617"/>
                    <a:gd name="connsiteY8" fmla="*/ 1236429 h 1363160"/>
                    <a:gd name="connsiteX9" fmla="*/ 1578712 w 2674617"/>
                    <a:gd name="connsiteY9" fmla="*/ 1325499 h 1363160"/>
                    <a:gd name="connsiteX10" fmla="*/ 1534278 w 2674617"/>
                    <a:gd name="connsiteY10" fmla="*/ 1363160 h 1363160"/>
                    <a:gd name="connsiteX11" fmla="*/ 1455357 w 2674617"/>
                    <a:gd name="connsiteY11" fmla="*/ 1304143 h 1363160"/>
                    <a:gd name="connsiteX12" fmla="*/ 719063 w 2674617"/>
                    <a:gd name="connsiteY12" fmla="*/ 1054713 h 1363160"/>
                    <a:gd name="connsiteX13" fmla="*/ 57607 w 2674617"/>
                    <a:gd name="connsiteY13" fmla="*/ 1165261 h 1363160"/>
                    <a:gd name="connsiteX14" fmla="*/ 30224 w 2674617"/>
                    <a:gd name="connsiteY14" fmla="*/ 1092535 h 1363160"/>
                    <a:gd name="connsiteX15" fmla="*/ 55510 w 2674617"/>
                    <a:gd name="connsiteY15" fmla="*/ 63038 h 1363160"/>
                    <a:gd name="connsiteX16" fmla="*/ 770431 w 2674617"/>
                    <a:gd name="connsiteY16"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74712 w 2674617"/>
                    <a:gd name="connsiteY4" fmla="*/ 1079189 h 1363160"/>
                    <a:gd name="connsiteX5" fmla="*/ 2122868 w 2674617"/>
                    <a:gd name="connsiteY5" fmla="*/ 1220005 h 1363160"/>
                    <a:gd name="connsiteX6" fmla="*/ 1974325 w 2674617"/>
                    <a:gd name="connsiteY6" fmla="*/ 1355499 h 1363160"/>
                    <a:gd name="connsiteX7" fmla="*/ 1791547 w 2674617"/>
                    <a:gd name="connsiteY7" fmla="*/ 1190140 h 1363160"/>
                    <a:gd name="connsiteX8" fmla="*/ 1703623 w 2674617"/>
                    <a:gd name="connsiteY8" fmla="*/ 1236429 h 1363160"/>
                    <a:gd name="connsiteX9" fmla="*/ 1578712 w 2674617"/>
                    <a:gd name="connsiteY9" fmla="*/ 1325499 h 1363160"/>
                    <a:gd name="connsiteX10" fmla="*/ 1534278 w 2674617"/>
                    <a:gd name="connsiteY10" fmla="*/ 1363160 h 1363160"/>
                    <a:gd name="connsiteX11" fmla="*/ 1455357 w 2674617"/>
                    <a:gd name="connsiteY11" fmla="*/ 1304143 h 1363160"/>
                    <a:gd name="connsiteX12" fmla="*/ 719063 w 2674617"/>
                    <a:gd name="connsiteY12" fmla="*/ 1054713 h 1363160"/>
                    <a:gd name="connsiteX13" fmla="*/ 57607 w 2674617"/>
                    <a:gd name="connsiteY13" fmla="*/ 1165261 h 1363160"/>
                    <a:gd name="connsiteX14" fmla="*/ 30224 w 2674617"/>
                    <a:gd name="connsiteY14" fmla="*/ 1092535 h 1363160"/>
                    <a:gd name="connsiteX15" fmla="*/ 55510 w 2674617"/>
                    <a:gd name="connsiteY15" fmla="*/ 63038 h 1363160"/>
                    <a:gd name="connsiteX16" fmla="*/ 770431 w 2674617"/>
                    <a:gd name="connsiteY16"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74712 w 2674617"/>
                    <a:gd name="connsiteY4" fmla="*/ 1079189 h 1363160"/>
                    <a:gd name="connsiteX5" fmla="*/ 2127237 w 2674617"/>
                    <a:gd name="connsiteY5" fmla="*/ 1211270 h 1363160"/>
                    <a:gd name="connsiteX6" fmla="*/ 1974325 w 2674617"/>
                    <a:gd name="connsiteY6" fmla="*/ 1355499 h 1363160"/>
                    <a:gd name="connsiteX7" fmla="*/ 1791547 w 2674617"/>
                    <a:gd name="connsiteY7" fmla="*/ 1190140 h 1363160"/>
                    <a:gd name="connsiteX8" fmla="*/ 1703623 w 2674617"/>
                    <a:gd name="connsiteY8" fmla="*/ 1236429 h 1363160"/>
                    <a:gd name="connsiteX9" fmla="*/ 1578712 w 2674617"/>
                    <a:gd name="connsiteY9" fmla="*/ 1325499 h 1363160"/>
                    <a:gd name="connsiteX10" fmla="*/ 1534278 w 2674617"/>
                    <a:gd name="connsiteY10" fmla="*/ 1363160 h 1363160"/>
                    <a:gd name="connsiteX11" fmla="*/ 1455357 w 2674617"/>
                    <a:gd name="connsiteY11" fmla="*/ 1304143 h 1363160"/>
                    <a:gd name="connsiteX12" fmla="*/ 719063 w 2674617"/>
                    <a:gd name="connsiteY12" fmla="*/ 1054713 h 1363160"/>
                    <a:gd name="connsiteX13" fmla="*/ 57607 w 2674617"/>
                    <a:gd name="connsiteY13" fmla="*/ 1165261 h 1363160"/>
                    <a:gd name="connsiteX14" fmla="*/ 30224 w 2674617"/>
                    <a:gd name="connsiteY14" fmla="*/ 1092535 h 1363160"/>
                    <a:gd name="connsiteX15" fmla="*/ 55510 w 2674617"/>
                    <a:gd name="connsiteY15" fmla="*/ 63038 h 1363160"/>
                    <a:gd name="connsiteX16" fmla="*/ 770431 w 2674617"/>
                    <a:gd name="connsiteY16"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83448 w 2674617"/>
                    <a:gd name="connsiteY4" fmla="*/ 1074821 h 1363160"/>
                    <a:gd name="connsiteX5" fmla="*/ 2127237 w 2674617"/>
                    <a:gd name="connsiteY5" fmla="*/ 1211270 h 1363160"/>
                    <a:gd name="connsiteX6" fmla="*/ 1974325 w 2674617"/>
                    <a:gd name="connsiteY6" fmla="*/ 1355499 h 1363160"/>
                    <a:gd name="connsiteX7" fmla="*/ 1791547 w 2674617"/>
                    <a:gd name="connsiteY7" fmla="*/ 1190140 h 1363160"/>
                    <a:gd name="connsiteX8" fmla="*/ 1703623 w 2674617"/>
                    <a:gd name="connsiteY8" fmla="*/ 1236429 h 1363160"/>
                    <a:gd name="connsiteX9" fmla="*/ 1578712 w 2674617"/>
                    <a:gd name="connsiteY9" fmla="*/ 1325499 h 1363160"/>
                    <a:gd name="connsiteX10" fmla="*/ 1534278 w 2674617"/>
                    <a:gd name="connsiteY10" fmla="*/ 1363160 h 1363160"/>
                    <a:gd name="connsiteX11" fmla="*/ 1455357 w 2674617"/>
                    <a:gd name="connsiteY11" fmla="*/ 1304143 h 1363160"/>
                    <a:gd name="connsiteX12" fmla="*/ 719063 w 2674617"/>
                    <a:gd name="connsiteY12" fmla="*/ 1054713 h 1363160"/>
                    <a:gd name="connsiteX13" fmla="*/ 57607 w 2674617"/>
                    <a:gd name="connsiteY13" fmla="*/ 1165261 h 1363160"/>
                    <a:gd name="connsiteX14" fmla="*/ 30224 w 2674617"/>
                    <a:gd name="connsiteY14" fmla="*/ 1092535 h 1363160"/>
                    <a:gd name="connsiteX15" fmla="*/ 55510 w 2674617"/>
                    <a:gd name="connsiteY15" fmla="*/ 63038 h 1363160"/>
                    <a:gd name="connsiteX16" fmla="*/ 770431 w 2674617"/>
                    <a:gd name="connsiteY16"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83448 w 2674617"/>
                    <a:gd name="connsiteY4" fmla="*/ 1074821 h 1363160"/>
                    <a:gd name="connsiteX5" fmla="*/ 2135973 w 2674617"/>
                    <a:gd name="connsiteY5" fmla="*/ 1224373 h 1363160"/>
                    <a:gd name="connsiteX6" fmla="*/ 1974325 w 2674617"/>
                    <a:gd name="connsiteY6" fmla="*/ 1355499 h 1363160"/>
                    <a:gd name="connsiteX7" fmla="*/ 1791547 w 2674617"/>
                    <a:gd name="connsiteY7" fmla="*/ 1190140 h 1363160"/>
                    <a:gd name="connsiteX8" fmla="*/ 1703623 w 2674617"/>
                    <a:gd name="connsiteY8" fmla="*/ 1236429 h 1363160"/>
                    <a:gd name="connsiteX9" fmla="*/ 1578712 w 2674617"/>
                    <a:gd name="connsiteY9" fmla="*/ 1325499 h 1363160"/>
                    <a:gd name="connsiteX10" fmla="*/ 1534278 w 2674617"/>
                    <a:gd name="connsiteY10" fmla="*/ 1363160 h 1363160"/>
                    <a:gd name="connsiteX11" fmla="*/ 1455357 w 2674617"/>
                    <a:gd name="connsiteY11" fmla="*/ 1304143 h 1363160"/>
                    <a:gd name="connsiteX12" fmla="*/ 719063 w 2674617"/>
                    <a:gd name="connsiteY12" fmla="*/ 1054713 h 1363160"/>
                    <a:gd name="connsiteX13" fmla="*/ 57607 w 2674617"/>
                    <a:gd name="connsiteY13" fmla="*/ 1165261 h 1363160"/>
                    <a:gd name="connsiteX14" fmla="*/ 30224 w 2674617"/>
                    <a:gd name="connsiteY14" fmla="*/ 1092535 h 1363160"/>
                    <a:gd name="connsiteX15" fmla="*/ 55510 w 2674617"/>
                    <a:gd name="connsiteY15" fmla="*/ 63038 h 1363160"/>
                    <a:gd name="connsiteX16" fmla="*/ 770431 w 2674617"/>
                    <a:gd name="connsiteY16"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83448 w 2674617"/>
                    <a:gd name="connsiteY4" fmla="*/ 1074821 h 1363160"/>
                    <a:gd name="connsiteX5" fmla="*/ 2135973 w 2674617"/>
                    <a:gd name="connsiteY5" fmla="*/ 1224373 h 1363160"/>
                    <a:gd name="connsiteX6" fmla="*/ 1974325 w 2674617"/>
                    <a:gd name="connsiteY6" fmla="*/ 1355499 h 1363160"/>
                    <a:gd name="connsiteX7" fmla="*/ 1791547 w 2674617"/>
                    <a:gd name="connsiteY7" fmla="*/ 1185093 h 1363160"/>
                    <a:gd name="connsiteX8" fmla="*/ 1703623 w 2674617"/>
                    <a:gd name="connsiteY8" fmla="*/ 1236429 h 1363160"/>
                    <a:gd name="connsiteX9" fmla="*/ 1578712 w 2674617"/>
                    <a:gd name="connsiteY9" fmla="*/ 1325499 h 1363160"/>
                    <a:gd name="connsiteX10" fmla="*/ 1534278 w 2674617"/>
                    <a:gd name="connsiteY10" fmla="*/ 1363160 h 1363160"/>
                    <a:gd name="connsiteX11" fmla="*/ 1455357 w 2674617"/>
                    <a:gd name="connsiteY11" fmla="*/ 1304143 h 1363160"/>
                    <a:gd name="connsiteX12" fmla="*/ 719063 w 2674617"/>
                    <a:gd name="connsiteY12" fmla="*/ 1054713 h 1363160"/>
                    <a:gd name="connsiteX13" fmla="*/ 57607 w 2674617"/>
                    <a:gd name="connsiteY13" fmla="*/ 1165261 h 1363160"/>
                    <a:gd name="connsiteX14" fmla="*/ 30224 w 2674617"/>
                    <a:gd name="connsiteY14" fmla="*/ 1092535 h 1363160"/>
                    <a:gd name="connsiteX15" fmla="*/ 55510 w 2674617"/>
                    <a:gd name="connsiteY15" fmla="*/ 63038 h 1363160"/>
                    <a:gd name="connsiteX16" fmla="*/ 770431 w 2674617"/>
                    <a:gd name="connsiteY16" fmla="*/ 474 h 1363160"/>
                    <a:gd name="connsiteX0" fmla="*/ 770431 w 2674617"/>
                    <a:gd name="connsiteY0" fmla="*/ 474 h 1363160"/>
                    <a:gd name="connsiteX1" fmla="*/ 2674617 w 2674617"/>
                    <a:gd name="connsiteY1" fmla="*/ 813553 h 1363160"/>
                    <a:gd name="connsiteX2" fmla="*/ 2158216 w 2674617"/>
                    <a:gd name="connsiteY2" fmla="*/ 993678 h 1363160"/>
                    <a:gd name="connsiteX3" fmla="*/ 2041776 w 2674617"/>
                    <a:gd name="connsiteY3" fmla="*/ 1044342 h 1363160"/>
                    <a:gd name="connsiteX4" fmla="*/ 2083448 w 2674617"/>
                    <a:gd name="connsiteY4" fmla="*/ 1074821 h 1363160"/>
                    <a:gd name="connsiteX5" fmla="*/ 2135973 w 2674617"/>
                    <a:gd name="connsiteY5" fmla="*/ 1224373 h 1363160"/>
                    <a:gd name="connsiteX6" fmla="*/ 1974325 w 2674617"/>
                    <a:gd name="connsiteY6" fmla="*/ 1355499 h 1363160"/>
                    <a:gd name="connsiteX7" fmla="*/ 1776405 w 2674617"/>
                    <a:gd name="connsiteY7" fmla="*/ 1185093 h 1363160"/>
                    <a:gd name="connsiteX8" fmla="*/ 1703623 w 2674617"/>
                    <a:gd name="connsiteY8" fmla="*/ 1236429 h 1363160"/>
                    <a:gd name="connsiteX9" fmla="*/ 1578712 w 2674617"/>
                    <a:gd name="connsiteY9" fmla="*/ 1325499 h 1363160"/>
                    <a:gd name="connsiteX10" fmla="*/ 1534278 w 2674617"/>
                    <a:gd name="connsiteY10" fmla="*/ 1363160 h 1363160"/>
                    <a:gd name="connsiteX11" fmla="*/ 1455357 w 2674617"/>
                    <a:gd name="connsiteY11" fmla="*/ 1304143 h 1363160"/>
                    <a:gd name="connsiteX12" fmla="*/ 719063 w 2674617"/>
                    <a:gd name="connsiteY12" fmla="*/ 1054713 h 1363160"/>
                    <a:gd name="connsiteX13" fmla="*/ 57607 w 2674617"/>
                    <a:gd name="connsiteY13" fmla="*/ 1165261 h 1363160"/>
                    <a:gd name="connsiteX14" fmla="*/ 30224 w 2674617"/>
                    <a:gd name="connsiteY14" fmla="*/ 1092535 h 1363160"/>
                    <a:gd name="connsiteX15" fmla="*/ 55510 w 2674617"/>
                    <a:gd name="connsiteY15" fmla="*/ 63038 h 1363160"/>
                    <a:gd name="connsiteX16" fmla="*/ 770431 w 2674617"/>
                    <a:gd name="connsiteY16" fmla="*/ 474 h 136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4617" h="1363160">
                      <a:moveTo>
                        <a:pt x="770431" y="474"/>
                      </a:moveTo>
                      <a:cubicBezTo>
                        <a:pt x="1297036" y="9890"/>
                        <a:pt x="1999008" y="163425"/>
                        <a:pt x="2674617" y="813553"/>
                      </a:cubicBezTo>
                      <a:cubicBezTo>
                        <a:pt x="2565585" y="831841"/>
                        <a:pt x="2367159" y="900118"/>
                        <a:pt x="2158216" y="993678"/>
                      </a:cubicBezTo>
                      <a:lnTo>
                        <a:pt x="2041776" y="1044342"/>
                      </a:lnTo>
                      <a:lnTo>
                        <a:pt x="2083448" y="1074821"/>
                      </a:lnTo>
                      <a:cubicBezTo>
                        <a:pt x="2113465" y="1103216"/>
                        <a:pt x="2154160" y="1177593"/>
                        <a:pt x="2135973" y="1224373"/>
                      </a:cubicBezTo>
                      <a:cubicBezTo>
                        <a:pt x="2117786" y="1271153"/>
                        <a:pt x="2078613" y="1351274"/>
                        <a:pt x="1974325" y="1355499"/>
                      </a:cubicBezTo>
                      <a:cubicBezTo>
                        <a:pt x="1870037" y="1359724"/>
                        <a:pt x="1763730" y="1284429"/>
                        <a:pt x="1776405" y="1185093"/>
                      </a:cubicBezTo>
                      <a:lnTo>
                        <a:pt x="1703623" y="1236429"/>
                      </a:lnTo>
                      <a:cubicBezTo>
                        <a:pt x="1658535" y="1265826"/>
                        <a:pt x="1616487" y="1295644"/>
                        <a:pt x="1578712" y="1325499"/>
                      </a:cubicBezTo>
                      <a:lnTo>
                        <a:pt x="1534278" y="1363160"/>
                      </a:lnTo>
                      <a:lnTo>
                        <a:pt x="1455357" y="1304143"/>
                      </a:lnTo>
                      <a:cubicBezTo>
                        <a:pt x="1222259" y="1146666"/>
                        <a:pt x="1059744" y="1090691"/>
                        <a:pt x="719063" y="1054713"/>
                      </a:cubicBezTo>
                      <a:cubicBezTo>
                        <a:pt x="486105" y="1040016"/>
                        <a:pt x="232340" y="1091356"/>
                        <a:pt x="57607" y="1165261"/>
                      </a:cubicBezTo>
                      <a:lnTo>
                        <a:pt x="30224" y="1092535"/>
                      </a:lnTo>
                      <a:cubicBezTo>
                        <a:pt x="-28493" y="696353"/>
                        <a:pt x="8442" y="182221"/>
                        <a:pt x="55510" y="63038"/>
                      </a:cubicBezTo>
                      <a:cubicBezTo>
                        <a:pt x="201636" y="41057"/>
                        <a:pt x="454467" y="-5176"/>
                        <a:pt x="770431" y="474"/>
                      </a:cubicBezTo>
                      <a:close/>
                    </a:path>
                  </a:pathLst>
                </a:custGeom>
                <a:solidFill>
                  <a:srgbClr val="C666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2" name="Rectangle 7"/>
                <p:cNvSpPr/>
                <p:nvPr/>
              </p:nvSpPr>
              <p:spPr>
                <a:xfrm rot="18414272">
                  <a:off x="2364563" y="2470138"/>
                  <a:ext cx="223230" cy="350003"/>
                </a:xfrm>
                <a:custGeom>
                  <a:avLst/>
                  <a:gdLst>
                    <a:gd name="connsiteX0" fmla="*/ 0 w 128087"/>
                    <a:gd name="connsiteY0" fmla="*/ 0 h 177899"/>
                    <a:gd name="connsiteX1" fmla="*/ 128087 w 128087"/>
                    <a:gd name="connsiteY1" fmla="*/ 0 h 177899"/>
                    <a:gd name="connsiteX2" fmla="*/ 128087 w 128087"/>
                    <a:gd name="connsiteY2" fmla="*/ 177899 h 177899"/>
                    <a:gd name="connsiteX3" fmla="*/ 0 w 128087"/>
                    <a:gd name="connsiteY3" fmla="*/ 177899 h 177899"/>
                    <a:gd name="connsiteX4" fmla="*/ 0 w 128087"/>
                    <a:gd name="connsiteY4" fmla="*/ 0 h 177899"/>
                    <a:gd name="connsiteX0" fmla="*/ 28464 w 156551"/>
                    <a:gd name="connsiteY0" fmla="*/ 0 h 177899"/>
                    <a:gd name="connsiteX1" fmla="*/ 156551 w 156551"/>
                    <a:gd name="connsiteY1" fmla="*/ 0 h 177899"/>
                    <a:gd name="connsiteX2" fmla="*/ 156551 w 156551"/>
                    <a:gd name="connsiteY2" fmla="*/ 177899 h 177899"/>
                    <a:gd name="connsiteX3" fmla="*/ 0 w 156551"/>
                    <a:gd name="connsiteY3" fmla="*/ 128087 h 177899"/>
                    <a:gd name="connsiteX4" fmla="*/ 28464 w 156551"/>
                    <a:gd name="connsiteY4" fmla="*/ 0 h 177899"/>
                    <a:gd name="connsiteX0" fmla="*/ 28464 w 156551"/>
                    <a:gd name="connsiteY0" fmla="*/ 0 h 128087"/>
                    <a:gd name="connsiteX1" fmla="*/ 156551 w 156551"/>
                    <a:gd name="connsiteY1" fmla="*/ 0 h 128087"/>
                    <a:gd name="connsiteX2" fmla="*/ 110298 w 156551"/>
                    <a:gd name="connsiteY2" fmla="*/ 110297 h 128087"/>
                    <a:gd name="connsiteX3" fmla="*/ 0 w 156551"/>
                    <a:gd name="connsiteY3" fmla="*/ 128087 h 128087"/>
                    <a:gd name="connsiteX4" fmla="*/ 28464 w 156551"/>
                    <a:gd name="connsiteY4" fmla="*/ 0 h 128087"/>
                    <a:gd name="connsiteX0" fmla="*/ 28464 w 156551"/>
                    <a:gd name="connsiteY0" fmla="*/ 0 h 128087"/>
                    <a:gd name="connsiteX1" fmla="*/ 156551 w 156551"/>
                    <a:gd name="connsiteY1" fmla="*/ 0 h 128087"/>
                    <a:gd name="connsiteX2" fmla="*/ 0 w 156551"/>
                    <a:gd name="connsiteY2" fmla="*/ 128087 h 128087"/>
                    <a:gd name="connsiteX3" fmla="*/ 28464 w 156551"/>
                    <a:gd name="connsiteY3" fmla="*/ 0 h 128087"/>
                    <a:gd name="connsiteX0" fmla="*/ 28464 w 108170"/>
                    <a:gd name="connsiteY0" fmla="*/ 0 h 128087"/>
                    <a:gd name="connsiteX1" fmla="*/ 108170 w 108170"/>
                    <a:gd name="connsiteY1" fmla="*/ 101600 h 128087"/>
                    <a:gd name="connsiteX2" fmla="*/ 0 w 108170"/>
                    <a:gd name="connsiteY2" fmla="*/ 128087 h 128087"/>
                    <a:gd name="connsiteX3" fmla="*/ 28464 w 108170"/>
                    <a:gd name="connsiteY3" fmla="*/ 0 h 128087"/>
                    <a:gd name="connsiteX0" fmla="*/ 26045 w 108170"/>
                    <a:gd name="connsiteY0" fmla="*/ 0 h 123249"/>
                    <a:gd name="connsiteX1" fmla="*/ 108170 w 108170"/>
                    <a:gd name="connsiteY1" fmla="*/ 96762 h 123249"/>
                    <a:gd name="connsiteX2" fmla="*/ 0 w 108170"/>
                    <a:gd name="connsiteY2" fmla="*/ 123249 h 123249"/>
                    <a:gd name="connsiteX3" fmla="*/ 26045 w 108170"/>
                    <a:gd name="connsiteY3" fmla="*/ 0 h 123249"/>
                    <a:gd name="connsiteX0" fmla="*/ 18788 w 100913"/>
                    <a:gd name="connsiteY0" fmla="*/ 0 h 128087"/>
                    <a:gd name="connsiteX1" fmla="*/ 100913 w 100913"/>
                    <a:gd name="connsiteY1" fmla="*/ 96762 h 128087"/>
                    <a:gd name="connsiteX2" fmla="*/ 0 w 100913"/>
                    <a:gd name="connsiteY2" fmla="*/ 128087 h 128087"/>
                    <a:gd name="connsiteX3" fmla="*/ 18788 w 100913"/>
                    <a:gd name="connsiteY3" fmla="*/ 0 h 128087"/>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Lst>
                  <a:ahLst/>
                  <a:cxnLst>
                    <a:cxn ang="0">
                      <a:pos x="connsiteX0" y="connsiteY0"/>
                    </a:cxn>
                    <a:cxn ang="0">
                      <a:pos x="connsiteX1" y="connsiteY1"/>
                    </a:cxn>
                    <a:cxn ang="0">
                      <a:pos x="connsiteX2" y="connsiteY2"/>
                    </a:cxn>
                    <a:cxn ang="0">
                      <a:pos x="connsiteX3" y="connsiteY3"/>
                    </a:cxn>
                  </a:cxnLst>
                  <a:rect l="l" t="t" r="r" b="b"/>
                  <a:pathLst>
                    <a:path w="120265" h="188564">
                      <a:moveTo>
                        <a:pt x="38140" y="0"/>
                      </a:moveTo>
                      <a:lnTo>
                        <a:pt x="120265" y="96762"/>
                      </a:lnTo>
                      <a:lnTo>
                        <a:pt x="0" y="188564"/>
                      </a:lnTo>
                      <a:cubicBezTo>
                        <a:pt x="3037" y="101519"/>
                        <a:pt x="18170" y="41084"/>
                        <a:pt x="38140" y="0"/>
                      </a:cubicBezTo>
                      <a:close/>
                    </a:path>
                  </a:pathLst>
                </a:custGeom>
                <a:solidFill>
                  <a:srgbClr val="9D6305"/>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3" name="Rectangle 7"/>
                <p:cNvSpPr/>
                <p:nvPr/>
              </p:nvSpPr>
              <p:spPr>
                <a:xfrm rot="3732059">
                  <a:off x="6522235" y="1961528"/>
                  <a:ext cx="223230" cy="350003"/>
                </a:xfrm>
                <a:custGeom>
                  <a:avLst/>
                  <a:gdLst>
                    <a:gd name="connsiteX0" fmla="*/ 0 w 128087"/>
                    <a:gd name="connsiteY0" fmla="*/ 0 h 177899"/>
                    <a:gd name="connsiteX1" fmla="*/ 128087 w 128087"/>
                    <a:gd name="connsiteY1" fmla="*/ 0 h 177899"/>
                    <a:gd name="connsiteX2" fmla="*/ 128087 w 128087"/>
                    <a:gd name="connsiteY2" fmla="*/ 177899 h 177899"/>
                    <a:gd name="connsiteX3" fmla="*/ 0 w 128087"/>
                    <a:gd name="connsiteY3" fmla="*/ 177899 h 177899"/>
                    <a:gd name="connsiteX4" fmla="*/ 0 w 128087"/>
                    <a:gd name="connsiteY4" fmla="*/ 0 h 177899"/>
                    <a:gd name="connsiteX0" fmla="*/ 28464 w 156551"/>
                    <a:gd name="connsiteY0" fmla="*/ 0 h 177899"/>
                    <a:gd name="connsiteX1" fmla="*/ 156551 w 156551"/>
                    <a:gd name="connsiteY1" fmla="*/ 0 h 177899"/>
                    <a:gd name="connsiteX2" fmla="*/ 156551 w 156551"/>
                    <a:gd name="connsiteY2" fmla="*/ 177899 h 177899"/>
                    <a:gd name="connsiteX3" fmla="*/ 0 w 156551"/>
                    <a:gd name="connsiteY3" fmla="*/ 128087 h 177899"/>
                    <a:gd name="connsiteX4" fmla="*/ 28464 w 156551"/>
                    <a:gd name="connsiteY4" fmla="*/ 0 h 177899"/>
                    <a:gd name="connsiteX0" fmla="*/ 28464 w 156551"/>
                    <a:gd name="connsiteY0" fmla="*/ 0 h 128087"/>
                    <a:gd name="connsiteX1" fmla="*/ 156551 w 156551"/>
                    <a:gd name="connsiteY1" fmla="*/ 0 h 128087"/>
                    <a:gd name="connsiteX2" fmla="*/ 110298 w 156551"/>
                    <a:gd name="connsiteY2" fmla="*/ 110297 h 128087"/>
                    <a:gd name="connsiteX3" fmla="*/ 0 w 156551"/>
                    <a:gd name="connsiteY3" fmla="*/ 128087 h 128087"/>
                    <a:gd name="connsiteX4" fmla="*/ 28464 w 156551"/>
                    <a:gd name="connsiteY4" fmla="*/ 0 h 128087"/>
                    <a:gd name="connsiteX0" fmla="*/ 28464 w 156551"/>
                    <a:gd name="connsiteY0" fmla="*/ 0 h 128087"/>
                    <a:gd name="connsiteX1" fmla="*/ 156551 w 156551"/>
                    <a:gd name="connsiteY1" fmla="*/ 0 h 128087"/>
                    <a:gd name="connsiteX2" fmla="*/ 0 w 156551"/>
                    <a:gd name="connsiteY2" fmla="*/ 128087 h 128087"/>
                    <a:gd name="connsiteX3" fmla="*/ 28464 w 156551"/>
                    <a:gd name="connsiteY3" fmla="*/ 0 h 128087"/>
                    <a:gd name="connsiteX0" fmla="*/ 28464 w 108170"/>
                    <a:gd name="connsiteY0" fmla="*/ 0 h 128087"/>
                    <a:gd name="connsiteX1" fmla="*/ 108170 w 108170"/>
                    <a:gd name="connsiteY1" fmla="*/ 101600 h 128087"/>
                    <a:gd name="connsiteX2" fmla="*/ 0 w 108170"/>
                    <a:gd name="connsiteY2" fmla="*/ 128087 h 128087"/>
                    <a:gd name="connsiteX3" fmla="*/ 28464 w 108170"/>
                    <a:gd name="connsiteY3" fmla="*/ 0 h 128087"/>
                    <a:gd name="connsiteX0" fmla="*/ 26045 w 108170"/>
                    <a:gd name="connsiteY0" fmla="*/ 0 h 123249"/>
                    <a:gd name="connsiteX1" fmla="*/ 108170 w 108170"/>
                    <a:gd name="connsiteY1" fmla="*/ 96762 h 123249"/>
                    <a:gd name="connsiteX2" fmla="*/ 0 w 108170"/>
                    <a:gd name="connsiteY2" fmla="*/ 123249 h 123249"/>
                    <a:gd name="connsiteX3" fmla="*/ 26045 w 108170"/>
                    <a:gd name="connsiteY3" fmla="*/ 0 h 123249"/>
                    <a:gd name="connsiteX0" fmla="*/ 18788 w 100913"/>
                    <a:gd name="connsiteY0" fmla="*/ 0 h 128087"/>
                    <a:gd name="connsiteX1" fmla="*/ 100913 w 100913"/>
                    <a:gd name="connsiteY1" fmla="*/ 96762 h 128087"/>
                    <a:gd name="connsiteX2" fmla="*/ 0 w 100913"/>
                    <a:gd name="connsiteY2" fmla="*/ 128087 h 128087"/>
                    <a:gd name="connsiteX3" fmla="*/ 18788 w 100913"/>
                    <a:gd name="connsiteY3" fmla="*/ 0 h 128087"/>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Lst>
                  <a:ahLst/>
                  <a:cxnLst>
                    <a:cxn ang="0">
                      <a:pos x="connsiteX0" y="connsiteY0"/>
                    </a:cxn>
                    <a:cxn ang="0">
                      <a:pos x="connsiteX1" y="connsiteY1"/>
                    </a:cxn>
                    <a:cxn ang="0">
                      <a:pos x="connsiteX2" y="connsiteY2"/>
                    </a:cxn>
                    <a:cxn ang="0">
                      <a:pos x="connsiteX3" y="connsiteY3"/>
                    </a:cxn>
                  </a:cxnLst>
                  <a:rect l="l" t="t" r="r" b="b"/>
                  <a:pathLst>
                    <a:path w="120265" h="188564">
                      <a:moveTo>
                        <a:pt x="38140" y="0"/>
                      </a:moveTo>
                      <a:lnTo>
                        <a:pt x="120265" y="96762"/>
                      </a:lnTo>
                      <a:lnTo>
                        <a:pt x="0" y="188564"/>
                      </a:lnTo>
                      <a:cubicBezTo>
                        <a:pt x="3037" y="101519"/>
                        <a:pt x="18170" y="41084"/>
                        <a:pt x="38140" y="0"/>
                      </a:cubicBezTo>
                      <a:close/>
                    </a:path>
                  </a:pathLst>
                </a:custGeom>
                <a:solidFill>
                  <a:srgbClr val="782C2E"/>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4" name="Rectangle 7"/>
                <p:cNvSpPr/>
                <p:nvPr/>
              </p:nvSpPr>
              <p:spPr>
                <a:xfrm rot="7353419">
                  <a:off x="6951809" y="4439101"/>
                  <a:ext cx="223230" cy="350003"/>
                </a:xfrm>
                <a:custGeom>
                  <a:avLst/>
                  <a:gdLst>
                    <a:gd name="connsiteX0" fmla="*/ 0 w 128087"/>
                    <a:gd name="connsiteY0" fmla="*/ 0 h 177899"/>
                    <a:gd name="connsiteX1" fmla="*/ 128087 w 128087"/>
                    <a:gd name="connsiteY1" fmla="*/ 0 h 177899"/>
                    <a:gd name="connsiteX2" fmla="*/ 128087 w 128087"/>
                    <a:gd name="connsiteY2" fmla="*/ 177899 h 177899"/>
                    <a:gd name="connsiteX3" fmla="*/ 0 w 128087"/>
                    <a:gd name="connsiteY3" fmla="*/ 177899 h 177899"/>
                    <a:gd name="connsiteX4" fmla="*/ 0 w 128087"/>
                    <a:gd name="connsiteY4" fmla="*/ 0 h 177899"/>
                    <a:gd name="connsiteX0" fmla="*/ 28464 w 156551"/>
                    <a:gd name="connsiteY0" fmla="*/ 0 h 177899"/>
                    <a:gd name="connsiteX1" fmla="*/ 156551 w 156551"/>
                    <a:gd name="connsiteY1" fmla="*/ 0 h 177899"/>
                    <a:gd name="connsiteX2" fmla="*/ 156551 w 156551"/>
                    <a:gd name="connsiteY2" fmla="*/ 177899 h 177899"/>
                    <a:gd name="connsiteX3" fmla="*/ 0 w 156551"/>
                    <a:gd name="connsiteY3" fmla="*/ 128087 h 177899"/>
                    <a:gd name="connsiteX4" fmla="*/ 28464 w 156551"/>
                    <a:gd name="connsiteY4" fmla="*/ 0 h 177899"/>
                    <a:gd name="connsiteX0" fmla="*/ 28464 w 156551"/>
                    <a:gd name="connsiteY0" fmla="*/ 0 h 128087"/>
                    <a:gd name="connsiteX1" fmla="*/ 156551 w 156551"/>
                    <a:gd name="connsiteY1" fmla="*/ 0 h 128087"/>
                    <a:gd name="connsiteX2" fmla="*/ 110298 w 156551"/>
                    <a:gd name="connsiteY2" fmla="*/ 110297 h 128087"/>
                    <a:gd name="connsiteX3" fmla="*/ 0 w 156551"/>
                    <a:gd name="connsiteY3" fmla="*/ 128087 h 128087"/>
                    <a:gd name="connsiteX4" fmla="*/ 28464 w 156551"/>
                    <a:gd name="connsiteY4" fmla="*/ 0 h 128087"/>
                    <a:gd name="connsiteX0" fmla="*/ 28464 w 156551"/>
                    <a:gd name="connsiteY0" fmla="*/ 0 h 128087"/>
                    <a:gd name="connsiteX1" fmla="*/ 156551 w 156551"/>
                    <a:gd name="connsiteY1" fmla="*/ 0 h 128087"/>
                    <a:gd name="connsiteX2" fmla="*/ 0 w 156551"/>
                    <a:gd name="connsiteY2" fmla="*/ 128087 h 128087"/>
                    <a:gd name="connsiteX3" fmla="*/ 28464 w 156551"/>
                    <a:gd name="connsiteY3" fmla="*/ 0 h 128087"/>
                    <a:gd name="connsiteX0" fmla="*/ 28464 w 108170"/>
                    <a:gd name="connsiteY0" fmla="*/ 0 h 128087"/>
                    <a:gd name="connsiteX1" fmla="*/ 108170 w 108170"/>
                    <a:gd name="connsiteY1" fmla="*/ 101600 h 128087"/>
                    <a:gd name="connsiteX2" fmla="*/ 0 w 108170"/>
                    <a:gd name="connsiteY2" fmla="*/ 128087 h 128087"/>
                    <a:gd name="connsiteX3" fmla="*/ 28464 w 108170"/>
                    <a:gd name="connsiteY3" fmla="*/ 0 h 128087"/>
                    <a:gd name="connsiteX0" fmla="*/ 26045 w 108170"/>
                    <a:gd name="connsiteY0" fmla="*/ 0 h 123249"/>
                    <a:gd name="connsiteX1" fmla="*/ 108170 w 108170"/>
                    <a:gd name="connsiteY1" fmla="*/ 96762 h 123249"/>
                    <a:gd name="connsiteX2" fmla="*/ 0 w 108170"/>
                    <a:gd name="connsiteY2" fmla="*/ 123249 h 123249"/>
                    <a:gd name="connsiteX3" fmla="*/ 26045 w 108170"/>
                    <a:gd name="connsiteY3" fmla="*/ 0 h 123249"/>
                    <a:gd name="connsiteX0" fmla="*/ 18788 w 100913"/>
                    <a:gd name="connsiteY0" fmla="*/ 0 h 128087"/>
                    <a:gd name="connsiteX1" fmla="*/ 100913 w 100913"/>
                    <a:gd name="connsiteY1" fmla="*/ 96762 h 128087"/>
                    <a:gd name="connsiteX2" fmla="*/ 0 w 100913"/>
                    <a:gd name="connsiteY2" fmla="*/ 128087 h 128087"/>
                    <a:gd name="connsiteX3" fmla="*/ 18788 w 100913"/>
                    <a:gd name="connsiteY3" fmla="*/ 0 h 128087"/>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Lst>
                  <a:ahLst/>
                  <a:cxnLst>
                    <a:cxn ang="0">
                      <a:pos x="connsiteX0" y="connsiteY0"/>
                    </a:cxn>
                    <a:cxn ang="0">
                      <a:pos x="connsiteX1" y="connsiteY1"/>
                    </a:cxn>
                    <a:cxn ang="0">
                      <a:pos x="connsiteX2" y="connsiteY2"/>
                    </a:cxn>
                    <a:cxn ang="0">
                      <a:pos x="connsiteX3" y="connsiteY3"/>
                    </a:cxn>
                  </a:cxnLst>
                  <a:rect l="l" t="t" r="r" b="b"/>
                  <a:pathLst>
                    <a:path w="120265" h="188564">
                      <a:moveTo>
                        <a:pt x="38140" y="0"/>
                      </a:moveTo>
                      <a:lnTo>
                        <a:pt x="120265" y="96762"/>
                      </a:lnTo>
                      <a:lnTo>
                        <a:pt x="0" y="188564"/>
                      </a:lnTo>
                      <a:cubicBezTo>
                        <a:pt x="3037" y="101519"/>
                        <a:pt x="18170" y="41084"/>
                        <a:pt x="38140" y="0"/>
                      </a:cubicBezTo>
                      <a:close/>
                    </a:path>
                  </a:pathLst>
                </a:custGeom>
                <a:solidFill>
                  <a:srgbClr val="42384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5" name="Rectangle 7"/>
                <p:cNvSpPr/>
                <p:nvPr/>
              </p:nvSpPr>
              <p:spPr>
                <a:xfrm rot="11083283">
                  <a:off x="4929155" y="6031726"/>
                  <a:ext cx="223230" cy="350003"/>
                </a:xfrm>
                <a:custGeom>
                  <a:avLst/>
                  <a:gdLst>
                    <a:gd name="connsiteX0" fmla="*/ 0 w 128087"/>
                    <a:gd name="connsiteY0" fmla="*/ 0 h 177899"/>
                    <a:gd name="connsiteX1" fmla="*/ 128087 w 128087"/>
                    <a:gd name="connsiteY1" fmla="*/ 0 h 177899"/>
                    <a:gd name="connsiteX2" fmla="*/ 128087 w 128087"/>
                    <a:gd name="connsiteY2" fmla="*/ 177899 h 177899"/>
                    <a:gd name="connsiteX3" fmla="*/ 0 w 128087"/>
                    <a:gd name="connsiteY3" fmla="*/ 177899 h 177899"/>
                    <a:gd name="connsiteX4" fmla="*/ 0 w 128087"/>
                    <a:gd name="connsiteY4" fmla="*/ 0 h 177899"/>
                    <a:gd name="connsiteX0" fmla="*/ 28464 w 156551"/>
                    <a:gd name="connsiteY0" fmla="*/ 0 h 177899"/>
                    <a:gd name="connsiteX1" fmla="*/ 156551 w 156551"/>
                    <a:gd name="connsiteY1" fmla="*/ 0 h 177899"/>
                    <a:gd name="connsiteX2" fmla="*/ 156551 w 156551"/>
                    <a:gd name="connsiteY2" fmla="*/ 177899 h 177899"/>
                    <a:gd name="connsiteX3" fmla="*/ 0 w 156551"/>
                    <a:gd name="connsiteY3" fmla="*/ 128087 h 177899"/>
                    <a:gd name="connsiteX4" fmla="*/ 28464 w 156551"/>
                    <a:gd name="connsiteY4" fmla="*/ 0 h 177899"/>
                    <a:gd name="connsiteX0" fmla="*/ 28464 w 156551"/>
                    <a:gd name="connsiteY0" fmla="*/ 0 h 128087"/>
                    <a:gd name="connsiteX1" fmla="*/ 156551 w 156551"/>
                    <a:gd name="connsiteY1" fmla="*/ 0 h 128087"/>
                    <a:gd name="connsiteX2" fmla="*/ 110298 w 156551"/>
                    <a:gd name="connsiteY2" fmla="*/ 110297 h 128087"/>
                    <a:gd name="connsiteX3" fmla="*/ 0 w 156551"/>
                    <a:gd name="connsiteY3" fmla="*/ 128087 h 128087"/>
                    <a:gd name="connsiteX4" fmla="*/ 28464 w 156551"/>
                    <a:gd name="connsiteY4" fmla="*/ 0 h 128087"/>
                    <a:gd name="connsiteX0" fmla="*/ 28464 w 156551"/>
                    <a:gd name="connsiteY0" fmla="*/ 0 h 128087"/>
                    <a:gd name="connsiteX1" fmla="*/ 156551 w 156551"/>
                    <a:gd name="connsiteY1" fmla="*/ 0 h 128087"/>
                    <a:gd name="connsiteX2" fmla="*/ 0 w 156551"/>
                    <a:gd name="connsiteY2" fmla="*/ 128087 h 128087"/>
                    <a:gd name="connsiteX3" fmla="*/ 28464 w 156551"/>
                    <a:gd name="connsiteY3" fmla="*/ 0 h 128087"/>
                    <a:gd name="connsiteX0" fmla="*/ 28464 w 108170"/>
                    <a:gd name="connsiteY0" fmla="*/ 0 h 128087"/>
                    <a:gd name="connsiteX1" fmla="*/ 108170 w 108170"/>
                    <a:gd name="connsiteY1" fmla="*/ 101600 h 128087"/>
                    <a:gd name="connsiteX2" fmla="*/ 0 w 108170"/>
                    <a:gd name="connsiteY2" fmla="*/ 128087 h 128087"/>
                    <a:gd name="connsiteX3" fmla="*/ 28464 w 108170"/>
                    <a:gd name="connsiteY3" fmla="*/ 0 h 128087"/>
                    <a:gd name="connsiteX0" fmla="*/ 26045 w 108170"/>
                    <a:gd name="connsiteY0" fmla="*/ 0 h 123249"/>
                    <a:gd name="connsiteX1" fmla="*/ 108170 w 108170"/>
                    <a:gd name="connsiteY1" fmla="*/ 96762 h 123249"/>
                    <a:gd name="connsiteX2" fmla="*/ 0 w 108170"/>
                    <a:gd name="connsiteY2" fmla="*/ 123249 h 123249"/>
                    <a:gd name="connsiteX3" fmla="*/ 26045 w 108170"/>
                    <a:gd name="connsiteY3" fmla="*/ 0 h 123249"/>
                    <a:gd name="connsiteX0" fmla="*/ 18788 w 100913"/>
                    <a:gd name="connsiteY0" fmla="*/ 0 h 128087"/>
                    <a:gd name="connsiteX1" fmla="*/ 100913 w 100913"/>
                    <a:gd name="connsiteY1" fmla="*/ 96762 h 128087"/>
                    <a:gd name="connsiteX2" fmla="*/ 0 w 100913"/>
                    <a:gd name="connsiteY2" fmla="*/ 128087 h 128087"/>
                    <a:gd name="connsiteX3" fmla="*/ 18788 w 100913"/>
                    <a:gd name="connsiteY3" fmla="*/ 0 h 128087"/>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Lst>
                  <a:ahLst/>
                  <a:cxnLst>
                    <a:cxn ang="0">
                      <a:pos x="connsiteX0" y="connsiteY0"/>
                    </a:cxn>
                    <a:cxn ang="0">
                      <a:pos x="connsiteX1" y="connsiteY1"/>
                    </a:cxn>
                    <a:cxn ang="0">
                      <a:pos x="connsiteX2" y="connsiteY2"/>
                    </a:cxn>
                    <a:cxn ang="0">
                      <a:pos x="connsiteX3" y="connsiteY3"/>
                    </a:cxn>
                  </a:cxnLst>
                  <a:rect l="l" t="t" r="r" b="b"/>
                  <a:pathLst>
                    <a:path w="120265" h="188564">
                      <a:moveTo>
                        <a:pt x="38140" y="0"/>
                      </a:moveTo>
                      <a:lnTo>
                        <a:pt x="120265" y="96762"/>
                      </a:lnTo>
                      <a:lnTo>
                        <a:pt x="0" y="188564"/>
                      </a:lnTo>
                      <a:cubicBezTo>
                        <a:pt x="3037" y="101519"/>
                        <a:pt x="18170" y="41084"/>
                        <a:pt x="38140" y="0"/>
                      </a:cubicBezTo>
                      <a:close/>
                    </a:path>
                  </a:pathLst>
                </a:custGeom>
                <a:solidFill>
                  <a:srgbClr val="265B64"/>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6" name="Rectangle 7"/>
                <p:cNvSpPr/>
                <p:nvPr/>
              </p:nvSpPr>
              <p:spPr>
                <a:xfrm rot="14821828">
                  <a:off x="2584482" y="4987286"/>
                  <a:ext cx="223229" cy="353868"/>
                </a:xfrm>
                <a:custGeom>
                  <a:avLst/>
                  <a:gdLst>
                    <a:gd name="connsiteX0" fmla="*/ 0 w 128087"/>
                    <a:gd name="connsiteY0" fmla="*/ 0 h 177899"/>
                    <a:gd name="connsiteX1" fmla="*/ 128087 w 128087"/>
                    <a:gd name="connsiteY1" fmla="*/ 0 h 177899"/>
                    <a:gd name="connsiteX2" fmla="*/ 128087 w 128087"/>
                    <a:gd name="connsiteY2" fmla="*/ 177899 h 177899"/>
                    <a:gd name="connsiteX3" fmla="*/ 0 w 128087"/>
                    <a:gd name="connsiteY3" fmla="*/ 177899 h 177899"/>
                    <a:gd name="connsiteX4" fmla="*/ 0 w 128087"/>
                    <a:gd name="connsiteY4" fmla="*/ 0 h 177899"/>
                    <a:gd name="connsiteX0" fmla="*/ 28464 w 156551"/>
                    <a:gd name="connsiteY0" fmla="*/ 0 h 177899"/>
                    <a:gd name="connsiteX1" fmla="*/ 156551 w 156551"/>
                    <a:gd name="connsiteY1" fmla="*/ 0 h 177899"/>
                    <a:gd name="connsiteX2" fmla="*/ 156551 w 156551"/>
                    <a:gd name="connsiteY2" fmla="*/ 177899 h 177899"/>
                    <a:gd name="connsiteX3" fmla="*/ 0 w 156551"/>
                    <a:gd name="connsiteY3" fmla="*/ 128087 h 177899"/>
                    <a:gd name="connsiteX4" fmla="*/ 28464 w 156551"/>
                    <a:gd name="connsiteY4" fmla="*/ 0 h 177899"/>
                    <a:gd name="connsiteX0" fmla="*/ 28464 w 156551"/>
                    <a:gd name="connsiteY0" fmla="*/ 0 h 128087"/>
                    <a:gd name="connsiteX1" fmla="*/ 156551 w 156551"/>
                    <a:gd name="connsiteY1" fmla="*/ 0 h 128087"/>
                    <a:gd name="connsiteX2" fmla="*/ 110298 w 156551"/>
                    <a:gd name="connsiteY2" fmla="*/ 110297 h 128087"/>
                    <a:gd name="connsiteX3" fmla="*/ 0 w 156551"/>
                    <a:gd name="connsiteY3" fmla="*/ 128087 h 128087"/>
                    <a:gd name="connsiteX4" fmla="*/ 28464 w 156551"/>
                    <a:gd name="connsiteY4" fmla="*/ 0 h 128087"/>
                    <a:gd name="connsiteX0" fmla="*/ 28464 w 156551"/>
                    <a:gd name="connsiteY0" fmla="*/ 0 h 128087"/>
                    <a:gd name="connsiteX1" fmla="*/ 156551 w 156551"/>
                    <a:gd name="connsiteY1" fmla="*/ 0 h 128087"/>
                    <a:gd name="connsiteX2" fmla="*/ 0 w 156551"/>
                    <a:gd name="connsiteY2" fmla="*/ 128087 h 128087"/>
                    <a:gd name="connsiteX3" fmla="*/ 28464 w 156551"/>
                    <a:gd name="connsiteY3" fmla="*/ 0 h 128087"/>
                    <a:gd name="connsiteX0" fmla="*/ 28464 w 108170"/>
                    <a:gd name="connsiteY0" fmla="*/ 0 h 128087"/>
                    <a:gd name="connsiteX1" fmla="*/ 108170 w 108170"/>
                    <a:gd name="connsiteY1" fmla="*/ 101600 h 128087"/>
                    <a:gd name="connsiteX2" fmla="*/ 0 w 108170"/>
                    <a:gd name="connsiteY2" fmla="*/ 128087 h 128087"/>
                    <a:gd name="connsiteX3" fmla="*/ 28464 w 108170"/>
                    <a:gd name="connsiteY3" fmla="*/ 0 h 128087"/>
                    <a:gd name="connsiteX0" fmla="*/ 26045 w 108170"/>
                    <a:gd name="connsiteY0" fmla="*/ 0 h 123249"/>
                    <a:gd name="connsiteX1" fmla="*/ 108170 w 108170"/>
                    <a:gd name="connsiteY1" fmla="*/ 96762 h 123249"/>
                    <a:gd name="connsiteX2" fmla="*/ 0 w 108170"/>
                    <a:gd name="connsiteY2" fmla="*/ 123249 h 123249"/>
                    <a:gd name="connsiteX3" fmla="*/ 26045 w 108170"/>
                    <a:gd name="connsiteY3" fmla="*/ 0 h 123249"/>
                    <a:gd name="connsiteX0" fmla="*/ 18788 w 100913"/>
                    <a:gd name="connsiteY0" fmla="*/ 0 h 128087"/>
                    <a:gd name="connsiteX1" fmla="*/ 100913 w 100913"/>
                    <a:gd name="connsiteY1" fmla="*/ 96762 h 128087"/>
                    <a:gd name="connsiteX2" fmla="*/ 0 w 100913"/>
                    <a:gd name="connsiteY2" fmla="*/ 128087 h 128087"/>
                    <a:gd name="connsiteX3" fmla="*/ 18788 w 100913"/>
                    <a:gd name="connsiteY3" fmla="*/ 0 h 128087"/>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8140 w 120265"/>
                    <a:gd name="connsiteY0" fmla="*/ 0 h 188564"/>
                    <a:gd name="connsiteX1" fmla="*/ 120265 w 120265"/>
                    <a:gd name="connsiteY1" fmla="*/ 96762 h 188564"/>
                    <a:gd name="connsiteX2" fmla="*/ 0 w 120265"/>
                    <a:gd name="connsiteY2" fmla="*/ 188564 h 188564"/>
                    <a:gd name="connsiteX3" fmla="*/ 38140 w 120265"/>
                    <a:gd name="connsiteY3" fmla="*/ 0 h 188564"/>
                    <a:gd name="connsiteX0" fmla="*/ 39023 w 120265"/>
                    <a:gd name="connsiteY0" fmla="*/ 0 h 190646"/>
                    <a:gd name="connsiteX1" fmla="*/ 120265 w 120265"/>
                    <a:gd name="connsiteY1" fmla="*/ 98844 h 190646"/>
                    <a:gd name="connsiteX2" fmla="*/ 0 w 120265"/>
                    <a:gd name="connsiteY2" fmla="*/ 190646 h 190646"/>
                    <a:gd name="connsiteX3" fmla="*/ 39023 w 120265"/>
                    <a:gd name="connsiteY3" fmla="*/ 0 h 190646"/>
                  </a:gdLst>
                  <a:ahLst/>
                  <a:cxnLst>
                    <a:cxn ang="0">
                      <a:pos x="connsiteX0" y="connsiteY0"/>
                    </a:cxn>
                    <a:cxn ang="0">
                      <a:pos x="connsiteX1" y="connsiteY1"/>
                    </a:cxn>
                    <a:cxn ang="0">
                      <a:pos x="connsiteX2" y="connsiteY2"/>
                    </a:cxn>
                    <a:cxn ang="0">
                      <a:pos x="connsiteX3" y="connsiteY3"/>
                    </a:cxn>
                  </a:cxnLst>
                  <a:rect l="l" t="t" r="r" b="b"/>
                  <a:pathLst>
                    <a:path w="120265" h="190646">
                      <a:moveTo>
                        <a:pt x="39023" y="0"/>
                      </a:moveTo>
                      <a:lnTo>
                        <a:pt x="120265" y="98844"/>
                      </a:lnTo>
                      <a:lnTo>
                        <a:pt x="0" y="190646"/>
                      </a:lnTo>
                      <a:cubicBezTo>
                        <a:pt x="3037" y="103601"/>
                        <a:pt x="19053" y="41084"/>
                        <a:pt x="39023" y="0"/>
                      </a:cubicBezTo>
                      <a:close/>
                    </a:path>
                  </a:pathLst>
                </a:custGeom>
                <a:solidFill>
                  <a:srgbClr val="2D465D"/>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7" name="Freeform 136"/>
                <p:cNvSpPr/>
                <p:nvPr/>
              </p:nvSpPr>
              <p:spPr>
                <a:xfrm>
                  <a:off x="2315407" y="1092472"/>
                  <a:ext cx="2013911" cy="2477735"/>
                </a:xfrm>
                <a:custGeom>
                  <a:avLst/>
                  <a:gdLst>
                    <a:gd name="connsiteX0" fmla="*/ 1875573 w 2013911"/>
                    <a:gd name="connsiteY0" fmla="*/ 0 h 2477735"/>
                    <a:gd name="connsiteX1" fmla="*/ 1802242 w 2013911"/>
                    <a:gd name="connsiteY1" fmla="*/ 453875 h 2477735"/>
                    <a:gd name="connsiteX2" fmla="*/ 1800210 w 2013911"/>
                    <a:gd name="connsiteY2" fmla="*/ 558881 h 2477735"/>
                    <a:gd name="connsiteX3" fmla="*/ 1848037 w 2013911"/>
                    <a:gd name="connsiteY3" fmla="*/ 549747 h 2477735"/>
                    <a:gd name="connsiteX4" fmla="*/ 2013911 w 2013911"/>
                    <a:gd name="connsiteY4" fmla="*/ 706655 h 2477735"/>
                    <a:gd name="connsiteX5" fmla="*/ 1848037 w 2013911"/>
                    <a:gd name="connsiteY5" fmla="*/ 863563 h 2477735"/>
                    <a:gd name="connsiteX6" fmla="*/ 1808108 w 2013911"/>
                    <a:gd name="connsiteY6" fmla="*/ 855938 h 2477735"/>
                    <a:gd name="connsiteX7" fmla="*/ 1817075 w 2013911"/>
                    <a:gd name="connsiteY7" fmla="*/ 993446 h 2477735"/>
                    <a:gd name="connsiteX8" fmla="*/ 1839631 w 2013911"/>
                    <a:gd name="connsiteY8" fmla="*/ 1221325 h 2477735"/>
                    <a:gd name="connsiteX9" fmla="*/ 1847462 w 2013911"/>
                    <a:gd name="connsiteY9" fmla="*/ 1285666 h 2477735"/>
                    <a:gd name="connsiteX10" fmla="*/ 1725532 w 2013911"/>
                    <a:gd name="connsiteY10" fmla="*/ 1344403 h 2477735"/>
                    <a:gd name="connsiteX11" fmla="*/ 990865 w 2013911"/>
                    <a:gd name="connsiteY11" fmla="*/ 2334286 h 2477735"/>
                    <a:gd name="connsiteX12" fmla="*/ 968973 w 2013911"/>
                    <a:gd name="connsiteY12" fmla="*/ 2477735 h 2477735"/>
                    <a:gd name="connsiteX13" fmla="*/ 893970 w 2013911"/>
                    <a:gd name="connsiteY13" fmla="*/ 2450506 h 2477735"/>
                    <a:gd name="connsiteX14" fmla="*/ 0 w 2013911"/>
                    <a:gd name="connsiteY14" fmla="*/ 1948218 h 2477735"/>
                    <a:gd name="connsiteX15" fmla="*/ 1875573 w 2013911"/>
                    <a:gd name="connsiteY15" fmla="*/ 0 h 2477735"/>
                    <a:gd name="connsiteX0" fmla="*/ 1875573 w 2013911"/>
                    <a:gd name="connsiteY0" fmla="*/ 0 h 2477735"/>
                    <a:gd name="connsiteX1" fmla="*/ 1802242 w 2013911"/>
                    <a:gd name="connsiteY1" fmla="*/ 453875 h 2477735"/>
                    <a:gd name="connsiteX2" fmla="*/ 1800210 w 2013911"/>
                    <a:gd name="connsiteY2" fmla="*/ 558881 h 2477735"/>
                    <a:gd name="connsiteX3" fmla="*/ 1848037 w 2013911"/>
                    <a:gd name="connsiteY3" fmla="*/ 549747 h 2477735"/>
                    <a:gd name="connsiteX4" fmla="*/ 2013911 w 2013911"/>
                    <a:gd name="connsiteY4" fmla="*/ 706655 h 2477735"/>
                    <a:gd name="connsiteX5" fmla="*/ 1848037 w 2013911"/>
                    <a:gd name="connsiteY5" fmla="*/ 863563 h 2477735"/>
                    <a:gd name="connsiteX6" fmla="*/ 1808108 w 2013911"/>
                    <a:gd name="connsiteY6" fmla="*/ 855938 h 2477735"/>
                    <a:gd name="connsiteX7" fmla="*/ 1817075 w 2013911"/>
                    <a:gd name="connsiteY7" fmla="*/ 993446 h 2477735"/>
                    <a:gd name="connsiteX8" fmla="*/ 1839631 w 2013911"/>
                    <a:gd name="connsiteY8" fmla="*/ 1221325 h 2477735"/>
                    <a:gd name="connsiteX9" fmla="*/ 1837871 w 2013911"/>
                    <a:gd name="connsiteY9" fmla="*/ 1279271 h 2477735"/>
                    <a:gd name="connsiteX10" fmla="*/ 1725532 w 2013911"/>
                    <a:gd name="connsiteY10" fmla="*/ 1344403 h 2477735"/>
                    <a:gd name="connsiteX11" fmla="*/ 990865 w 2013911"/>
                    <a:gd name="connsiteY11" fmla="*/ 2334286 h 2477735"/>
                    <a:gd name="connsiteX12" fmla="*/ 968973 w 2013911"/>
                    <a:gd name="connsiteY12" fmla="*/ 2477735 h 2477735"/>
                    <a:gd name="connsiteX13" fmla="*/ 893970 w 2013911"/>
                    <a:gd name="connsiteY13" fmla="*/ 2450506 h 2477735"/>
                    <a:gd name="connsiteX14" fmla="*/ 0 w 2013911"/>
                    <a:gd name="connsiteY14" fmla="*/ 1948218 h 2477735"/>
                    <a:gd name="connsiteX15" fmla="*/ 1875573 w 2013911"/>
                    <a:gd name="connsiteY15" fmla="*/ 0 h 2477735"/>
                    <a:gd name="connsiteX0" fmla="*/ 1875573 w 2013911"/>
                    <a:gd name="connsiteY0" fmla="*/ 0 h 2477735"/>
                    <a:gd name="connsiteX1" fmla="*/ 1802242 w 2013911"/>
                    <a:gd name="connsiteY1" fmla="*/ 453875 h 2477735"/>
                    <a:gd name="connsiteX2" fmla="*/ 1800210 w 2013911"/>
                    <a:gd name="connsiteY2" fmla="*/ 558881 h 2477735"/>
                    <a:gd name="connsiteX3" fmla="*/ 1848037 w 2013911"/>
                    <a:gd name="connsiteY3" fmla="*/ 549747 h 2477735"/>
                    <a:gd name="connsiteX4" fmla="*/ 2013911 w 2013911"/>
                    <a:gd name="connsiteY4" fmla="*/ 706655 h 2477735"/>
                    <a:gd name="connsiteX5" fmla="*/ 1848037 w 2013911"/>
                    <a:gd name="connsiteY5" fmla="*/ 863563 h 2477735"/>
                    <a:gd name="connsiteX6" fmla="*/ 1808108 w 2013911"/>
                    <a:gd name="connsiteY6" fmla="*/ 855938 h 2477735"/>
                    <a:gd name="connsiteX7" fmla="*/ 1817075 w 2013911"/>
                    <a:gd name="connsiteY7" fmla="*/ 993446 h 2477735"/>
                    <a:gd name="connsiteX8" fmla="*/ 1833236 w 2013911"/>
                    <a:gd name="connsiteY8" fmla="*/ 1221325 h 2477735"/>
                    <a:gd name="connsiteX9" fmla="*/ 1837871 w 2013911"/>
                    <a:gd name="connsiteY9" fmla="*/ 1279271 h 2477735"/>
                    <a:gd name="connsiteX10" fmla="*/ 1725532 w 2013911"/>
                    <a:gd name="connsiteY10" fmla="*/ 1344403 h 2477735"/>
                    <a:gd name="connsiteX11" fmla="*/ 990865 w 2013911"/>
                    <a:gd name="connsiteY11" fmla="*/ 2334286 h 2477735"/>
                    <a:gd name="connsiteX12" fmla="*/ 968973 w 2013911"/>
                    <a:gd name="connsiteY12" fmla="*/ 2477735 h 2477735"/>
                    <a:gd name="connsiteX13" fmla="*/ 893970 w 2013911"/>
                    <a:gd name="connsiteY13" fmla="*/ 2450506 h 2477735"/>
                    <a:gd name="connsiteX14" fmla="*/ 0 w 2013911"/>
                    <a:gd name="connsiteY14" fmla="*/ 1948218 h 2477735"/>
                    <a:gd name="connsiteX15" fmla="*/ 1875573 w 2013911"/>
                    <a:gd name="connsiteY15" fmla="*/ 0 h 247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13911" h="2477735">
                      <a:moveTo>
                        <a:pt x="1875573" y="0"/>
                      </a:moveTo>
                      <a:cubicBezTo>
                        <a:pt x="1838425" y="112476"/>
                        <a:pt x="1811107" y="257044"/>
                        <a:pt x="1802242" y="453875"/>
                      </a:cubicBezTo>
                      <a:cubicBezTo>
                        <a:pt x="1801565" y="488877"/>
                        <a:pt x="1800887" y="523879"/>
                        <a:pt x="1800210" y="558881"/>
                      </a:cubicBezTo>
                      <a:lnTo>
                        <a:pt x="1848037" y="549747"/>
                      </a:lnTo>
                      <a:cubicBezTo>
                        <a:pt x="1939647" y="549747"/>
                        <a:pt x="2013911" y="619997"/>
                        <a:pt x="2013911" y="706655"/>
                      </a:cubicBezTo>
                      <a:cubicBezTo>
                        <a:pt x="2013911" y="793313"/>
                        <a:pt x="1939647" y="863563"/>
                        <a:pt x="1848037" y="863563"/>
                      </a:cubicBezTo>
                      <a:lnTo>
                        <a:pt x="1808108" y="855938"/>
                      </a:lnTo>
                      <a:lnTo>
                        <a:pt x="1817075" y="993446"/>
                      </a:lnTo>
                      <a:cubicBezTo>
                        <a:pt x="1822991" y="1065089"/>
                        <a:pt x="1824070" y="1140943"/>
                        <a:pt x="1833236" y="1221325"/>
                      </a:cubicBezTo>
                      <a:cubicBezTo>
                        <a:pt x="1832649" y="1240640"/>
                        <a:pt x="1838458" y="1259956"/>
                        <a:pt x="1837871" y="1279271"/>
                      </a:cubicBezTo>
                      <a:cubicBezTo>
                        <a:pt x="1797228" y="1298850"/>
                        <a:pt x="1766175" y="1324824"/>
                        <a:pt x="1725532" y="1344403"/>
                      </a:cubicBezTo>
                      <a:cubicBezTo>
                        <a:pt x="1353035" y="1546755"/>
                        <a:pt x="1078414" y="1906449"/>
                        <a:pt x="990865" y="2334286"/>
                      </a:cubicBezTo>
                      <a:lnTo>
                        <a:pt x="968973" y="2477735"/>
                      </a:lnTo>
                      <a:lnTo>
                        <a:pt x="893970" y="2450506"/>
                      </a:lnTo>
                      <a:cubicBezTo>
                        <a:pt x="513815" y="2299509"/>
                        <a:pt x="140612" y="2065716"/>
                        <a:pt x="0" y="1948218"/>
                      </a:cubicBezTo>
                      <a:cubicBezTo>
                        <a:pt x="129880" y="1576185"/>
                        <a:pt x="451282" y="471096"/>
                        <a:pt x="1875573" y="0"/>
                      </a:cubicBezTo>
                      <a:close/>
                    </a:path>
                  </a:pathLst>
                </a:custGeom>
                <a:solidFill>
                  <a:srgbClr val="AB4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8" name="Freeform 137"/>
                <p:cNvSpPr/>
                <p:nvPr/>
              </p:nvSpPr>
              <p:spPr>
                <a:xfrm rot="18414272">
                  <a:off x="1782076" y="2780788"/>
                  <a:ext cx="1988508" cy="2499508"/>
                </a:xfrm>
                <a:custGeom>
                  <a:avLst/>
                  <a:gdLst>
                    <a:gd name="connsiteX0" fmla="*/ 1881839 w 1988508"/>
                    <a:gd name="connsiteY0" fmla="*/ 0 h 2499508"/>
                    <a:gd name="connsiteX1" fmla="*/ 1803711 w 1988508"/>
                    <a:gd name="connsiteY1" fmla="*/ 545296 h 2499508"/>
                    <a:gd name="connsiteX2" fmla="*/ 1800314 w 1988508"/>
                    <a:gd name="connsiteY2" fmla="*/ 642389 h 2499508"/>
                    <a:gd name="connsiteX3" fmla="*/ 1846592 w 1988508"/>
                    <a:gd name="connsiteY3" fmla="*/ 641237 h 2499508"/>
                    <a:gd name="connsiteX4" fmla="*/ 1953772 w 1988508"/>
                    <a:gd name="connsiteY4" fmla="*/ 707431 h 2499508"/>
                    <a:gd name="connsiteX5" fmla="*/ 1927908 w 1988508"/>
                    <a:gd name="connsiteY5" fmla="*/ 934290 h 2499508"/>
                    <a:gd name="connsiteX6" fmla="*/ 1810014 w 1988508"/>
                    <a:gd name="connsiteY6" fmla="*/ 962065 h 2499508"/>
                    <a:gd name="connsiteX7" fmla="*/ 1803335 w 1988508"/>
                    <a:gd name="connsiteY7" fmla="*/ 959560 h 2499508"/>
                    <a:gd name="connsiteX8" fmla="*/ 1810200 w 1988508"/>
                    <a:gd name="connsiteY8" fmla="*/ 1065647 h 2499508"/>
                    <a:gd name="connsiteX9" fmla="*/ 1831532 w 1988508"/>
                    <a:gd name="connsiteY9" fmla="*/ 1218741 h 2499508"/>
                    <a:gd name="connsiteX10" fmla="*/ 1847345 w 1988508"/>
                    <a:gd name="connsiteY10" fmla="*/ 1289405 h 2499508"/>
                    <a:gd name="connsiteX11" fmla="*/ 1795283 w 1988508"/>
                    <a:gd name="connsiteY11" fmla="*/ 1310953 h 2499508"/>
                    <a:gd name="connsiteX12" fmla="*/ 1542099 w 1988508"/>
                    <a:gd name="connsiteY12" fmla="*/ 1463974 h 2499508"/>
                    <a:gd name="connsiteX13" fmla="*/ 973159 w 1988508"/>
                    <a:gd name="connsiteY13" fmla="*/ 2426172 h 2499508"/>
                    <a:gd name="connsiteX14" fmla="*/ 966276 w 1988508"/>
                    <a:gd name="connsiteY14" fmla="*/ 2499508 h 2499508"/>
                    <a:gd name="connsiteX15" fmla="*/ 898386 w 1988508"/>
                    <a:gd name="connsiteY15" fmla="*/ 2479991 h 2499508"/>
                    <a:gd name="connsiteX16" fmla="*/ 0 w 1988508"/>
                    <a:gd name="connsiteY16" fmla="*/ 1935262 h 2499508"/>
                    <a:gd name="connsiteX17" fmla="*/ 1881839 w 1988508"/>
                    <a:gd name="connsiteY17" fmla="*/ 0 h 249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88508" h="2499508">
                      <a:moveTo>
                        <a:pt x="1881839" y="0"/>
                      </a:moveTo>
                      <a:cubicBezTo>
                        <a:pt x="1847167" y="104978"/>
                        <a:pt x="1816610" y="314458"/>
                        <a:pt x="1803711" y="545296"/>
                      </a:cubicBezTo>
                      <a:lnTo>
                        <a:pt x="1800314" y="642389"/>
                      </a:lnTo>
                      <a:lnTo>
                        <a:pt x="1846592" y="641237"/>
                      </a:lnTo>
                      <a:cubicBezTo>
                        <a:pt x="1887322" y="648190"/>
                        <a:pt x="1926267" y="670803"/>
                        <a:pt x="1953772" y="707431"/>
                      </a:cubicBezTo>
                      <a:cubicBezTo>
                        <a:pt x="2008783" y="780685"/>
                        <a:pt x="1997202" y="882254"/>
                        <a:pt x="1927908" y="934290"/>
                      </a:cubicBezTo>
                      <a:cubicBezTo>
                        <a:pt x="1893260" y="960309"/>
                        <a:pt x="1850744" y="969018"/>
                        <a:pt x="1810014" y="962065"/>
                      </a:cubicBezTo>
                      <a:lnTo>
                        <a:pt x="1803335" y="959560"/>
                      </a:lnTo>
                      <a:lnTo>
                        <a:pt x="1810200" y="1065647"/>
                      </a:lnTo>
                      <a:cubicBezTo>
                        <a:pt x="1815502" y="1119674"/>
                        <a:pt x="1822542" y="1171138"/>
                        <a:pt x="1831532" y="1218741"/>
                      </a:cubicBezTo>
                      <a:lnTo>
                        <a:pt x="1847345" y="1289405"/>
                      </a:lnTo>
                      <a:lnTo>
                        <a:pt x="1795283" y="1310953"/>
                      </a:lnTo>
                      <a:cubicBezTo>
                        <a:pt x="1707575" y="1352487"/>
                        <a:pt x="1622724" y="1403429"/>
                        <a:pt x="1542099" y="1463974"/>
                      </a:cubicBezTo>
                      <a:cubicBezTo>
                        <a:pt x="1219601" y="1706152"/>
                        <a:pt x="1025795" y="2056122"/>
                        <a:pt x="973159" y="2426172"/>
                      </a:cubicBezTo>
                      <a:lnTo>
                        <a:pt x="966276" y="2499508"/>
                      </a:lnTo>
                      <a:lnTo>
                        <a:pt x="898386" y="2479991"/>
                      </a:lnTo>
                      <a:cubicBezTo>
                        <a:pt x="566873" y="2370630"/>
                        <a:pt x="95958" y="2032044"/>
                        <a:pt x="0" y="1935262"/>
                      </a:cubicBezTo>
                      <a:cubicBezTo>
                        <a:pt x="129880" y="1563228"/>
                        <a:pt x="457549" y="471096"/>
                        <a:pt x="1881839" y="0"/>
                      </a:cubicBezTo>
                      <a:close/>
                    </a:path>
                  </a:pathLst>
                </a:custGeom>
                <a:solidFill>
                  <a:srgbClr val="F9BC5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9" name="Freeform 138"/>
                <p:cNvSpPr/>
                <p:nvPr/>
              </p:nvSpPr>
              <p:spPr>
                <a:xfrm>
                  <a:off x="2549425" y="4799704"/>
                  <a:ext cx="2689586" cy="1467802"/>
                </a:xfrm>
                <a:custGeom>
                  <a:avLst/>
                  <a:gdLst>
                    <a:gd name="connsiteX0" fmla="*/ 1205423 w 2689586"/>
                    <a:gd name="connsiteY0" fmla="*/ 0 h 1467802"/>
                    <a:gd name="connsiteX1" fmla="*/ 1258663 w 2689586"/>
                    <a:gd name="connsiteY1" fmla="*/ 48389 h 1467802"/>
                    <a:gd name="connsiteX2" fmla="*/ 2187677 w 2689586"/>
                    <a:gd name="connsiteY2" fmla="*/ 381894 h 1467802"/>
                    <a:gd name="connsiteX3" fmla="*/ 2621985 w 2689586"/>
                    <a:gd name="connsiteY3" fmla="*/ 316234 h 1467802"/>
                    <a:gd name="connsiteX4" fmla="*/ 2670604 w 2689586"/>
                    <a:gd name="connsiteY4" fmla="*/ 298439 h 1467802"/>
                    <a:gd name="connsiteX5" fmla="*/ 2680025 w 2689586"/>
                    <a:gd name="connsiteY5" fmla="*/ 366951 h 1467802"/>
                    <a:gd name="connsiteX6" fmla="*/ 2560348 w 2689586"/>
                    <a:gd name="connsiteY6" fmla="*/ 1451593 h 1467802"/>
                    <a:gd name="connsiteX7" fmla="*/ 0 w 2689586"/>
                    <a:gd name="connsiteY7" fmla="*/ 468722 h 1467802"/>
                    <a:gd name="connsiteX8" fmla="*/ 576199 w 2689586"/>
                    <a:gd name="connsiteY8" fmla="*/ 316140 h 1467802"/>
                    <a:gd name="connsiteX9" fmla="*/ 581820 w 2689586"/>
                    <a:gd name="connsiteY9" fmla="*/ 313948 h 1467802"/>
                    <a:gd name="connsiteX10" fmla="*/ 556928 w 2689586"/>
                    <a:gd name="connsiteY10" fmla="*/ 298073 h 1467802"/>
                    <a:gd name="connsiteX11" fmla="*/ 508345 w 2689586"/>
                    <a:gd name="connsiteY11" fmla="*/ 187122 h 1467802"/>
                    <a:gd name="connsiteX12" fmla="*/ 674219 w 2689586"/>
                    <a:gd name="connsiteY12" fmla="*/ 30214 h 1467802"/>
                    <a:gd name="connsiteX13" fmla="*/ 840093 w 2689586"/>
                    <a:gd name="connsiteY13" fmla="*/ 187122 h 1467802"/>
                    <a:gd name="connsiteX14" fmla="*/ 835215 w 2689586"/>
                    <a:gd name="connsiteY14" fmla="*/ 209979 h 1467802"/>
                    <a:gd name="connsiteX15" fmla="*/ 919191 w 2689586"/>
                    <a:gd name="connsiteY15" fmla="*/ 172090 h 1467802"/>
                    <a:gd name="connsiteX16" fmla="*/ 1199548 w 2689586"/>
                    <a:gd name="connsiteY16" fmla="*/ 4978 h 146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89586" h="1467802">
                      <a:moveTo>
                        <a:pt x="1205423" y="0"/>
                      </a:moveTo>
                      <a:lnTo>
                        <a:pt x="1258663" y="48389"/>
                      </a:lnTo>
                      <a:cubicBezTo>
                        <a:pt x="1511123" y="256738"/>
                        <a:pt x="1834784" y="381895"/>
                        <a:pt x="2187677" y="381894"/>
                      </a:cubicBezTo>
                      <a:cubicBezTo>
                        <a:pt x="2338916" y="381895"/>
                        <a:pt x="2484787" y="358907"/>
                        <a:pt x="2621985" y="316234"/>
                      </a:cubicBezTo>
                      <a:lnTo>
                        <a:pt x="2670604" y="298439"/>
                      </a:lnTo>
                      <a:lnTo>
                        <a:pt x="2680025" y="366951"/>
                      </a:lnTo>
                      <a:cubicBezTo>
                        <a:pt x="2720764" y="757128"/>
                        <a:pt x="2621916" y="1331107"/>
                        <a:pt x="2560348" y="1451593"/>
                      </a:cubicBezTo>
                      <a:cubicBezTo>
                        <a:pt x="2167128" y="1477194"/>
                        <a:pt x="989561" y="1596243"/>
                        <a:pt x="0" y="468722"/>
                      </a:cubicBezTo>
                      <a:cubicBezTo>
                        <a:pt x="118055" y="459032"/>
                        <a:pt x="343198" y="400801"/>
                        <a:pt x="576199" y="316140"/>
                      </a:cubicBezTo>
                      <a:lnTo>
                        <a:pt x="581820" y="313948"/>
                      </a:lnTo>
                      <a:lnTo>
                        <a:pt x="556928" y="298073"/>
                      </a:lnTo>
                      <a:cubicBezTo>
                        <a:pt x="526911" y="269678"/>
                        <a:pt x="508345" y="230451"/>
                        <a:pt x="508345" y="187122"/>
                      </a:cubicBezTo>
                      <a:cubicBezTo>
                        <a:pt x="508345" y="100464"/>
                        <a:pt x="582609" y="30214"/>
                        <a:pt x="674219" y="30214"/>
                      </a:cubicBezTo>
                      <a:cubicBezTo>
                        <a:pt x="765829" y="30214"/>
                        <a:pt x="840093" y="100464"/>
                        <a:pt x="840093" y="187122"/>
                      </a:cubicBezTo>
                      <a:lnTo>
                        <a:pt x="835215" y="209979"/>
                      </a:lnTo>
                      <a:lnTo>
                        <a:pt x="919191" y="172090"/>
                      </a:lnTo>
                      <a:cubicBezTo>
                        <a:pt x="1027217" y="119308"/>
                        <a:pt x="1124804" y="62683"/>
                        <a:pt x="1199548" y="4978"/>
                      </a:cubicBezTo>
                      <a:close/>
                    </a:path>
                  </a:pathLst>
                </a:custGeom>
                <a:solidFill>
                  <a:srgbClr val="416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40" name="Freeform 139"/>
                <p:cNvSpPr/>
                <p:nvPr/>
              </p:nvSpPr>
              <p:spPr>
                <a:xfrm>
                  <a:off x="4988170" y="3946297"/>
                  <a:ext cx="2136911" cy="2437027"/>
                </a:xfrm>
                <a:custGeom>
                  <a:avLst/>
                  <a:gdLst>
                    <a:gd name="connsiteX0" fmla="*/ 1190311 w 2136911"/>
                    <a:gd name="connsiteY0" fmla="*/ 0 h 2437027"/>
                    <a:gd name="connsiteX1" fmla="*/ 1260909 w 2136911"/>
                    <a:gd name="connsiteY1" fmla="*/ 24965 h 2437027"/>
                    <a:gd name="connsiteX2" fmla="*/ 2136911 w 2136911"/>
                    <a:gd name="connsiteY2" fmla="*/ 614949 h 2437027"/>
                    <a:gd name="connsiteX3" fmla="*/ 76557 w 2136911"/>
                    <a:gd name="connsiteY3" fmla="*/ 2437027 h 2437027"/>
                    <a:gd name="connsiteX4" fmla="*/ 204107 w 2136911"/>
                    <a:gd name="connsiteY4" fmla="*/ 1895691 h 2437027"/>
                    <a:gd name="connsiteX5" fmla="*/ 210011 w 2136911"/>
                    <a:gd name="connsiteY5" fmla="*/ 1849409 h 2437027"/>
                    <a:gd name="connsiteX6" fmla="*/ 165874 w 2136911"/>
                    <a:gd name="connsiteY6" fmla="*/ 1857838 h 2437027"/>
                    <a:gd name="connsiteX7" fmla="*/ 0 w 2136911"/>
                    <a:gd name="connsiteY7" fmla="*/ 1700930 h 2437027"/>
                    <a:gd name="connsiteX8" fmla="*/ 165874 w 2136911"/>
                    <a:gd name="connsiteY8" fmla="*/ 1544022 h 2437027"/>
                    <a:gd name="connsiteX9" fmla="*/ 230440 w 2136911"/>
                    <a:gd name="connsiteY9" fmla="*/ 1556353 h 2437027"/>
                    <a:gd name="connsiteX10" fmla="*/ 239488 w 2136911"/>
                    <a:gd name="connsiteY10" fmla="*/ 1562123 h 2437027"/>
                    <a:gd name="connsiteX11" fmla="*/ 241067 w 2136911"/>
                    <a:gd name="connsiteY11" fmla="*/ 1542866 h 2437027"/>
                    <a:gd name="connsiteX12" fmla="*/ 237671 w 2136911"/>
                    <a:gd name="connsiteY12" fmla="*/ 1219596 h 2437027"/>
                    <a:gd name="connsiteX13" fmla="*/ 228597 w 2136911"/>
                    <a:gd name="connsiteY13" fmla="*/ 1153041 h 2437027"/>
                    <a:gd name="connsiteX14" fmla="*/ 317422 w 2136911"/>
                    <a:gd name="connsiteY14" fmla="*/ 1120531 h 2437027"/>
                    <a:gd name="connsiteX15" fmla="*/ 1179757 w 2136911"/>
                    <a:gd name="connsiteY15" fmla="*/ 69146 h 243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36911" h="2437027">
                      <a:moveTo>
                        <a:pt x="1190311" y="0"/>
                      </a:moveTo>
                      <a:lnTo>
                        <a:pt x="1260909" y="24965"/>
                      </a:lnTo>
                      <a:cubicBezTo>
                        <a:pt x="1620244" y="164919"/>
                        <a:pt x="2071686" y="511187"/>
                        <a:pt x="2136911" y="614949"/>
                      </a:cubicBezTo>
                      <a:cubicBezTo>
                        <a:pt x="1976850" y="975029"/>
                        <a:pt x="1534791" y="2084763"/>
                        <a:pt x="76557" y="2437027"/>
                      </a:cubicBezTo>
                      <a:cubicBezTo>
                        <a:pt x="119752" y="2335259"/>
                        <a:pt x="169762" y="2126705"/>
                        <a:pt x="204107" y="1895691"/>
                      </a:cubicBezTo>
                      <a:lnTo>
                        <a:pt x="210011" y="1849409"/>
                      </a:lnTo>
                      <a:lnTo>
                        <a:pt x="165874" y="1857838"/>
                      </a:lnTo>
                      <a:cubicBezTo>
                        <a:pt x="74264" y="1857838"/>
                        <a:pt x="0" y="1787588"/>
                        <a:pt x="0" y="1700930"/>
                      </a:cubicBezTo>
                      <a:cubicBezTo>
                        <a:pt x="0" y="1614272"/>
                        <a:pt x="74264" y="1544022"/>
                        <a:pt x="165874" y="1544022"/>
                      </a:cubicBezTo>
                      <a:cubicBezTo>
                        <a:pt x="188777" y="1544022"/>
                        <a:pt x="210595" y="1548413"/>
                        <a:pt x="230440" y="1556353"/>
                      </a:cubicBezTo>
                      <a:lnTo>
                        <a:pt x="239488" y="1562123"/>
                      </a:lnTo>
                      <a:lnTo>
                        <a:pt x="241067" y="1542866"/>
                      </a:lnTo>
                      <a:cubicBezTo>
                        <a:pt x="247598" y="1426670"/>
                        <a:pt x="247402" y="1315400"/>
                        <a:pt x="237671" y="1219596"/>
                      </a:cubicBezTo>
                      <a:lnTo>
                        <a:pt x="228597" y="1153041"/>
                      </a:lnTo>
                      <a:lnTo>
                        <a:pt x="317422" y="1120531"/>
                      </a:lnTo>
                      <a:cubicBezTo>
                        <a:pt x="754252" y="935767"/>
                        <a:pt x="1082482" y="544522"/>
                        <a:pt x="1179757" y="69146"/>
                      </a:cubicBezTo>
                      <a:close/>
                    </a:path>
                  </a:pathLst>
                </a:custGeom>
                <a:solidFill>
                  <a:srgbClr val="51AE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41" name="Freeform 140"/>
                <p:cNvSpPr/>
                <p:nvPr/>
              </p:nvSpPr>
              <p:spPr>
                <a:xfrm>
                  <a:off x="5625452" y="2060370"/>
                  <a:ext cx="1707681" cy="2616701"/>
                </a:xfrm>
                <a:custGeom>
                  <a:avLst/>
                  <a:gdLst>
                    <a:gd name="connsiteX0" fmla="*/ 981714 w 1708770"/>
                    <a:gd name="connsiteY0" fmla="*/ 0 h 2610950"/>
                    <a:gd name="connsiteX1" fmla="*/ 1608530 w 1708770"/>
                    <a:gd name="connsiteY1" fmla="*/ 2610950 h 2610950"/>
                    <a:gd name="connsiteX2" fmla="*/ 1196564 w 1708770"/>
                    <a:gd name="connsiteY2" fmla="*/ 2251229 h 2610950"/>
                    <a:gd name="connsiteX3" fmla="*/ 1188132 w 1708770"/>
                    <a:gd name="connsiteY3" fmla="*/ 2245319 h 2610950"/>
                    <a:gd name="connsiteX4" fmla="*/ 1180030 w 1708770"/>
                    <a:gd name="connsiteY4" fmla="*/ 2283281 h 2610950"/>
                    <a:gd name="connsiteX5" fmla="*/ 1027191 w 1708770"/>
                    <a:gd name="connsiteY5" fmla="*/ 2379113 h 2610950"/>
                    <a:gd name="connsiteX6" fmla="*/ 861317 w 1708770"/>
                    <a:gd name="connsiteY6" fmla="*/ 2222205 h 2610950"/>
                    <a:gd name="connsiteX7" fmla="*/ 909901 w 1708770"/>
                    <a:gd name="connsiteY7" fmla="*/ 2111254 h 2610950"/>
                    <a:gd name="connsiteX8" fmla="*/ 950322 w 1708770"/>
                    <a:gd name="connsiteY8" fmla="*/ 2085475 h 2610950"/>
                    <a:gd name="connsiteX9" fmla="*/ 906754 w 1708770"/>
                    <a:gd name="connsiteY9" fmla="*/ 2057813 h 2610950"/>
                    <a:gd name="connsiteX10" fmla="*/ 621545 w 1708770"/>
                    <a:gd name="connsiteY10" fmla="*/ 1911696 h 2610950"/>
                    <a:gd name="connsiteX11" fmla="*/ 552089 w 1708770"/>
                    <a:gd name="connsiteY11" fmla="*/ 1886316 h 2610950"/>
                    <a:gd name="connsiteX12" fmla="*/ 564606 w 1708770"/>
                    <a:gd name="connsiteY12" fmla="*/ 1804305 h 2610950"/>
                    <a:gd name="connsiteX13" fmla="*/ 572146 w 1708770"/>
                    <a:gd name="connsiteY13" fmla="*/ 1654977 h 2610950"/>
                    <a:gd name="connsiteX14" fmla="*/ 40660 w 1708770"/>
                    <a:gd name="connsiteY14" fmla="*/ 527985 h 2610950"/>
                    <a:gd name="connsiteX15" fmla="*/ 0 w 1708770"/>
                    <a:gd name="connsiteY15" fmla="*/ 497578 h 2610950"/>
                    <a:gd name="connsiteX16" fmla="*/ 243480 w 1708770"/>
                    <a:gd name="connsiteY16" fmla="*/ 314734 h 2610950"/>
                    <a:gd name="connsiteX17" fmla="*/ 271061 w 1708770"/>
                    <a:gd name="connsiteY17" fmla="*/ 298774 h 2610950"/>
                    <a:gd name="connsiteX18" fmla="*/ 264417 w 1708770"/>
                    <a:gd name="connsiteY18" fmla="*/ 329905 h 2610950"/>
                    <a:gd name="connsiteX19" fmla="*/ 430291 w 1708770"/>
                    <a:gd name="connsiteY19" fmla="*/ 486813 h 2610950"/>
                    <a:gd name="connsiteX20" fmla="*/ 596165 w 1708770"/>
                    <a:gd name="connsiteY20" fmla="*/ 329905 h 2610950"/>
                    <a:gd name="connsiteX21" fmla="*/ 494857 w 1708770"/>
                    <a:gd name="connsiteY21" fmla="*/ 185328 h 2610950"/>
                    <a:gd name="connsiteX22" fmla="*/ 482811 w 1708770"/>
                    <a:gd name="connsiteY22" fmla="*/ 183027 h 2610950"/>
                    <a:gd name="connsiteX23" fmla="*/ 537616 w 1708770"/>
                    <a:gd name="connsiteY23" fmla="*/ 155270 h 2610950"/>
                    <a:gd name="connsiteX24" fmla="*/ 981714 w 1708770"/>
                    <a:gd name="connsiteY24" fmla="*/ 0 h 2610950"/>
                    <a:gd name="connsiteX0" fmla="*/ 970212 w 1707681"/>
                    <a:gd name="connsiteY0" fmla="*/ 0 h 2616701"/>
                    <a:gd name="connsiteX1" fmla="*/ 1608530 w 1707681"/>
                    <a:gd name="connsiteY1" fmla="*/ 2616701 h 2616701"/>
                    <a:gd name="connsiteX2" fmla="*/ 1196564 w 1707681"/>
                    <a:gd name="connsiteY2" fmla="*/ 2256980 h 2616701"/>
                    <a:gd name="connsiteX3" fmla="*/ 1188132 w 1707681"/>
                    <a:gd name="connsiteY3" fmla="*/ 2251070 h 2616701"/>
                    <a:gd name="connsiteX4" fmla="*/ 1180030 w 1707681"/>
                    <a:gd name="connsiteY4" fmla="*/ 2289032 h 2616701"/>
                    <a:gd name="connsiteX5" fmla="*/ 1027191 w 1707681"/>
                    <a:gd name="connsiteY5" fmla="*/ 2384864 h 2616701"/>
                    <a:gd name="connsiteX6" fmla="*/ 861317 w 1707681"/>
                    <a:gd name="connsiteY6" fmla="*/ 2227956 h 2616701"/>
                    <a:gd name="connsiteX7" fmla="*/ 909901 w 1707681"/>
                    <a:gd name="connsiteY7" fmla="*/ 2117005 h 2616701"/>
                    <a:gd name="connsiteX8" fmla="*/ 950322 w 1707681"/>
                    <a:gd name="connsiteY8" fmla="*/ 2091226 h 2616701"/>
                    <a:gd name="connsiteX9" fmla="*/ 906754 w 1707681"/>
                    <a:gd name="connsiteY9" fmla="*/ 2063564 h 2616701"/>
                    <a:gd name="connsiteX10" fmla="*/ 621545 w 1707681"/>
                    <a:gd name="connsiteY10" fmla="*/ 1917447 h 2616701"/>
                    <a:gd name="connsiteX11" fmla="*/ 552089 w 1707681"/>
                    <a:gd name="connsiteY11" fmla="*/ 1892067 h 2616701"/>
                    <a:gd name="connsiteX12" fmla="*/ 564606 w 1707681"/>
                    <a:gd name="connsiteY12" fmla="*/ 1810056 h 2616701"/>
                    <a:gd name="connsiteX13" fmla="*/ 572146 w 1707681"/>
                    <a:gd name="connsiteY13" fmla="*/ 1660728 h 2616701"/>
                    <a:gd name="connsiteX14" fmla="*/ 40660 w 1707681"/>
                    <a:gd name="connsiteY14" fmla="*/ 533736 h 2616701"/>
                    <a:gd name="connsiteX15" fmla="*/ 0 w 1707681"/>
                    <a:gd name="connsiteY15" fmla="*/ 503329 h 2616701"/>
                    <a:gd name="connsiteX16" fmla="*/ 243480 w 1707681"/>
                    <a:gd name="connsiteY16" fmla="*/ 320485 h 2616701"/>
                    <a:gd name="connsiteX17" fmla="*/ 271061 w 1707681"/>
                    <a:gd name="connsiteY17" fmla="*/ 304525 h 2616701"/>
                    <a:gd name="connsiteX18" fmla="*/ 264417 w 1707681"/>
                    <a:gd name="connsiteY18" fmla="*/ 335656 h 2616701"/>
                    <a:gd name="connsiteX19" fmla="*/ 430291 w 1707681"/>
                    <a:gd name="connsiteY19" fmla="*/ 492564 h 2616701"/>
                    <a:gd name="connsiteX20" fmla="*/ 596165 w 1707681"/>
                    <a:gd name="connsiteY20" fmla="*/ 335656 h 2616701"/>
                    <a:gd name="connsiteX21" fmla="*/ 494857 w 1707681"/>
                    <a:gd name="connsiteY21" fmla="*/ 191079 h 2616701"/>
                    <a:gd name="connsiteX22" fmla="*/ 482811 w 1707681"/>
                    <a:gd name="connsiteY22" fmla="*/ 188778 h 2616701"/>
                    <a:gd name="connsiteX23" fmla="*/ 537616 w 1707681"/>
                    <a:gd name="connsiteY23" fmla="*/ 161021 h 2616701"/>
                    <a:gd name="connsiteX24" fmla="*/ 970212 w 1707681"/>
                    <a:gd name="connsiteY24" fmla="*/ 0 h 2616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07681" h="2616701">
                      <a:moveTo>
                        <a:pt x="970212" y="0"/>
                      </a:moveTo>
                      <a:cubicBezTo>
                        <a:pt x="1213890" y="309676"/>
                        <a:pt x="1977929" y="1162713"/>
                        <a:pt x="1608530" y="2616701"/>
                      </a:cubicBezTo>
                      <a:cubicBezTo>
                        <a:pt x="1538707" y="2530985"/>
                        <a:pt x="1381223" y="2392300"/>
                        <a:pt x="1196564" y="2256980"/>
                      </a:cubicBezTo>
                      <a:lnTo>
                        <a:pt x="1188132" y="2251070"/>
                      </a:lnTo>
                      <a:lnTo>
                        <a:pt x="1180030" y="2289032"/>
                      </a:lnTo>
                      <a:cubicBezTo>
                        <a:pt x="1154849" y="2345349"/>
                        <a:pt x="1095899" y="2384864"/>
                        <a:pt x="1027191" y="2384864"/>
                      </a:cubicBezTo>
                      <a:cubicBezTo>
                        <a:pt x="935581" y="2384864"/>
                        <a:pt x="861317" y="2314614"/>
                        <a:pt x="861317" y="2227956"/>
                      </a:cubicBezTo>
                      <a:cubicBezTo>
                        <a:pt x="861317" y="2184627"/>
                        <a:pt x="879883" y="2145400"/>
                        <a:pt x="909901" y="2117005"/>
                      </a:cubicBezTo>
                      <a:lnTo>
                        <a:pt x="950322" y="2091226"/>
                      </a:lnTo>
                      <a:lnTo>
                        <a:pt x="906754" y="2063564"/>
                      </a:lnTo>
                      <a:cubicBezTo>
                        <a:pt x="808397" y="2004628"/>
                        <a:pt x="710807" y="1953575"/>
                        <a:pt x="621545" y="1917447"/>
                      </a:cubicBezTo>
                      <a:lnTo>
                        <a:pt x="552089" y="1892067"/>
                      </a:lnTo>
                      <a:lnTo>
                        <a:pt x="564606" y="1810056"/>
                      </a:lnTo>
                      <a:cubicBezTo>
                        <a:pt x="569592" y="1760958"/>
                        <a:pt x="572147" y="1711141"/>
                        <a:pt x="572146" y="1660728"/>
                      </a:cubicBezTo>
                      <a:cubicBezTo>
                        <a:pt x="572147" y="1207009"/>
                        <a:pt x="365252" y="801612"/>
                        <a:pt x="40660" y="533736"/>
                      </a:cubicBezTo>
                      <a:lnTo>
                        <a:pt x="0" y="503329"/>
                      </a:lnTo>
                      <a:cubicBezTo>
                        <a:pt x="64492" y="441082"/>
                        <a:pt x="149765" y="378836"/>
                        <a:pt x="243480" y="320485"/>
                      </a:cubicBezTo>
                      <a:lnTo>
                        <a:pt x="271061" y="304525"/>
                      </a:lnTo>
                      <a:lnTo>
                        <a:pt x="264417" y="335656"/>
                      </a:lnTo>
                      <a:cubicBezTo>
                        <a:pt x="264417" y="422314"/>
                        <a:pt x="338681" y="492564"/>
                        <a:pt x="430291" y="492564"/>
                      </a:cubicBezTo>
                      <a:cubicBezTo>
                        <a:pt x="521901" y="492564"/>
                        <a:pt x="596165" y="422314"/>
                        <a:pt x="596165" y="335656"/>
                      </a:cubicBezTo>
                      <a:cubicBezTo>
                        <a:pt x="596165" y="270663"/>
                        <a:pt x="554392" y="214899"/>
                        <a:pt x="494857" y="191079"/>
                      </a:cubicBezTo>
                      <a:lnTo>
                        <a:pt x="482811" y="188778"/>
                      </a:lnTo>
                      <a:lnTo>
                        <a:pt x="537616" y="161021"/>
                      </a:lnTo>
                      <a:cubicBezTo>
                        <a:pt x="734139" y="67700"/>
                        <a:pt x="903574" y="-199"/>
                        <a:pt x="970212" y="0"/>
                      </a:cubicBezTo>
                      <a:close/>
                    </a:path>
                  </a:pathLst>
                </a:custGeom>
                <a:solidFill>
                  <a:srgbClr val="736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grpSp>
          <p:grpSp>
            <p:nvGrpSpPr>
              <p:cNvPr id="8" name="Group 122"/>
              <p:cNvGrpSpPr/>
              <p:nvPr/>
            </p:nvGrpSpPr>
            <p:grpSpPr>
              <a:xfrm>
                <a:off x="2993433" y="2396380"/>
                <a:ext cx="3055219" cy="3027351"/>
                <a:chOff x="2993433" y="2396380"/>
                <a:chExt cx="3055219" cy="3027351"/>
              </a:xfrm>
            </p:grpSpPr>
            <p:sp>
              <p:nvSpPr>
                <p:cNvPr id="124" name="TextBox 123"/>
                <p:cNvSpPr txBox="1"/>
                <p:nvPr/>
              </p:nvSpPr>
              <p:spPr>
                <a:xfrm rot="708456">
                  <a:off x="4255642" y="2479557"/>
                  <a:ext cx="1271175" cy="505976"/>
                </a:xfrm>
                <a:prstGeom prst="rect">
                  <a:avLst/>
                </a:prstGeom>
                <a:noFill/>
              </p:spPr>
              <p:txBody>
                <a:bodyPr wrap="square" rtlCol="0">
                  <a:prstTxWarp prst="textArchUp">
                    <a:avLst/>
                  </a:prstTxWarp>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rPr>
                    <a:t>Research</a:t>
                  </a:r>
                </a:p>
              </p:txBody>
            </p:sp>
            <p:sp>
              <p:nvSpPr>
                <p:cNvPr id="125" name="TextBox 124"/>
                <p:cNvSpPr txBox="1"/>
                <p:nvPr/>
              </p:nvSpPr>
              <p:spPr>
                <a:xfrm rot="18567269">
                  <a:off x="3331827" y="2635994"/>
                  <a:ext cx="1064004" cy="584775"/>
                </a:xfrm>
                <a:prstGeom prst="rect">
                  <a:avLst/>
                </a:prstGeom>
                <a:noFill/>
              </p:spPr>
              <p:txBody>
                <a:bodyPr wrap="square" rtlCol="0">
                  <a:prstTxWarp prst="textArchUp">
                    <a:avLst/>
                  </a:prstTxWarp>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rPr>
                    <a:t>Advocacy</a:t>
                  </a:r>
                </a:p>
              </p:txBody>
            </p:sp>
            <p:sp>
              <p:nvSpPr>
                <p:cNvPr id="126" name="TextBox 125"/>
                <p:cNvSpPr txBox="1"/>
                <p:nvPr/>
              </p:nvSpPr>
              <p:spPr>
                <a:xfrm rot="15507720" flipH="1" flipV="1">
                  <a:off x="5099846" y="3406932"/>
                  <a:ext cx="1329232" cy="568380"/>
                </a:xfrm>
                <a:prstGeom prst="rect">
                  <a:avLst/>
                </a:prstGeom>
                <a:noFill/>
              </p:spPr>
              <p:txBody>
                <a:bodyPr wrap="square" rtlCol="0">
                  <a:prstTxWarp prst="textArchUp">
                    <a:avLst/>
                  </a:prstTxWarp>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rPr>
                    <a:t>Education</a:t>
                  </a:r>
                </a:p>
              </p:txBody>
            </p:sp>
            <p:sp>
              <p:nvSpPr>
                <p:cNvPr id="127" name="TextBox 126"/>
                <p:cNvSpPr txBox="1"/>
                <p:nvPr/>
              </p:nvSpPr>
              <p:spPr>
                <a:xfrm rot="15454597">
                  <a:off x="2728245" y="3729918"/>
                  <a:ext cx="1188440" cy="658063"/>
                </a:xfrm>
                <a:prstGeom prst="rect">
                  <a:avLst/>
                </a:prstGeom>
                <a:noFill/>
              </p:spPr>
              <p:txBody>
                <a:bodyPr wrap="square" rtlCol="0">
                  <a:prstTxWarp prst="textArchUp">
                    <a:avLst/>
                  </a:prstTxWarp>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rPr>
                    <a:t>Communication</a:t>
                  </a:r>
                </a:p>
              </p:txBody>
            </p:sp>
            <p:sp>
              <p:nvSpPr>
                <p:cNvPr id="128" name="TextBox 127"/>
                <p:cNvSpPr txBox="1"/>
                <p:nvPr/>
              </p:nvSpPr>
              <p:spPr>
                <a:xfrm rot="18912619">
                  <a:off x="5050107" y="4707129"/>
                  <a:ext cx="908318" cy="465507"/>
                </a:xfrm>
                <a:prstGeom prst="rect">
                  <a:avLst/>
                </a:prstGeom>
                <a:noFill/>
              </p:spPr>
              <p:txBody>
                <a:bodyPr wrap="square" rtlCol="0">
                  <a:prstTxWarp prst="textArchDown">
                    <a:avLst/>
                  </a:prstTxWarp>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rPr>
                    <a:t>Newsletter</a:t>
                  </a:r>
                </a:p>
              </p:txBody>
            </p:sp>
            <p:sp>
              <p:nvSpPr>
                <p:cNvPr id="129" name="TextBox 128"/>
                <p:cNvSpPr txBox="1"/>
                <p:nvPr/>
              </p:nvSpPr>
              <p:spPr>
                <a:xfrm rot="1352601">
                  <a:off x="3577233" y="4994606"/>
                  <a:ext cx="1074348" cy="429125"/>
                </a:xfrm>
                <a:prstGeom prst="rect">
                  <a:avLst/>
                </a:prstGeom>
                <a:noFill/>
              </p:spPr>
              <p:txBody>
                <a:bodyPr wrap="square" rtlCol="0">
                  <a:prstTxWarp prst="textArchDown">
                    <a:avLst/>
                  </a:prstTxWarp>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rPr>
                    <a:t>Collaboration</a:t>
                  </a:r>
                </a:p>
              </p:txBody>
            </p:sp>
          </p:grpSp>
        </p:grpSp>
        <p:sp>
          <p:nvSpPr>
            <p:cNvPr id="49" name="Oval 48"/>
            <p:cNvSpPr/>
            <p:nvPr/>
          </p:nvSpPr>
          <p:spPr>
            <a:xfrm>
              <a:off x="3395993" y="2320944"/>
              <a:ext cx="2306006" cy="2163898"/>
            </a:xfrm>
            <a:prstGeom prst="ellipse">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grpSp>
      <p:pic>
        <p:nvPicPr>
          <p:cNvPr id="76" name="Picture 75">
            <a:extLst>
              <a:ext uri="{FF2B5EF4-FFF2-40B4-BE49-F238E27FC236}">
                <a16:creationId xmlns:a16="http://schemas.microsoft.com/office/drawing/2014/main" id="{BC1FE167-73BC-C34C-809C-5BA2DEBD75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51" y="10530634"/>
            <a:ext cx="5284774" cy="1778472"/>
          </a:xfrm>
          <a:prstGeom prst="rect">
            <a:avLst/>
          </a:prstGeom>
        </p:spPr>
      </p:pic>
      <p:sp>
        <p:nvSpPr>
          <p:cNvPr id="2" name="Rectangle 1">
            <a:extLst>
              <a:ext uri="{FF2B5EF4-FFF2-40B4-BE49-F238E27FC236}">
                <a16:creationId xmlns:a16="http://schemas.microsoft.com/office/drawing/2014/main" id="{29FCD29B-8984-647F-9D61-063A284597DE}"/>
              </a:ext>
            </a:extLst>
          </p:cNvPr>
          <p:cNvSpPr/>
          <p:nvPr/>
        </p:nvSpPr>
        <p:spPr>
          <a:xfrm>
            <a:off x="5572469" y="409453"/>
            <a:ext cx="18621416" cy="1754326"/>
          </a:xfrm>
          <a:prstGeom prst="rect">
            <a:avLst/>
          </a:prstGeom>
          <a:noFill/>
          <a:ln>
            <a:noFill/>
          </a:ln>
        </p:spPr>
        <p:txBody>
          <a:bodyPr wrap="square">
            <a:spAutoFit/>
          </a:bodyPr>
          <a:lstStyle/>
          <a:p>
            <a:pPr algn="ctr" defTabSz="1828800" hangingPunct="1">
              <a:defRPr/>
            </a:pPr>
            <a:r>
              <a:rPr lang="en-US" sz="5400" i="1" kern="1200" dirty="0">
                <a:solidFill>
                  <a:schemeClr val="tx1"/>
                </a:solidFill>
                <a:latin typeface="Verdana" panose="020B0604030504040204" pitchFamily="34" charset="0"/>
                <a:ea typeface="Verdana" panose="020B0604030504040204" pitchFamily="34" charset="0"/>
                <a:cs typeface="Arial" panose="020B0604020202020204" pitchFamily="34" charset="0"/>
              </a:rPr>
              <a:t>“A thousand candles can be lighted from the flame of one candle”</a:t>
            </a:r>
            <a:endParaRPr lang="en-IN" sz="5400" i="1" kern="1200" dirty="0">
              <a:solidFill>
                <a:schemeClr val="tx1"/>
              </a:solidFill>
              <a:latin typeface="Verdana" panose="020B060403050404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27885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Content Placeholder 5">
            <a:extLst>
              <a:ext uri="{FF2B5EF4-FFF2-40B4-BE49-F238E27FC236}">
                <a16:creationId xmlns:a16="http://schemas.microsoft.com/office/drawing/2014/main" id="{37287327-683D-4B69-AC71-0426336EE92E}"/>
              </a:ext>
            </a:extLst>
          </p:cNvPr>
          <p:cNvSpPr txBox="1">
            <a:spLocks/>
          </p:cNvSpPr>
          <p:nvPr/>
        </p:nvSpPr>
        <p:spPr>
          <a:xfrm>
            <a:off x="1676400" y="3651250"/>
            <a:ext cx="10363200" cy="87026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US" sz="4800" b="0" i="0" u="none" strike="noStrike" kern="1200" cap="none" spc="0" normalizeH="0" baseline="0" noProof="0">
                <a:ln>
                  <a:noFill/>
                </a:ln>
                <a:solidFill>
                  <a:prstClr val="white"/>
                </a:solidFill>
                <a:effectLst/>
                <a:uLnTx/>
                <a:uFillTx/>
                <a:latin typeface="Calibri"/>
                <a:ea typeface="+mn-ea"/>
                <a:cs typeface="+mn-cs"/>
                <a:sym typeface="Arial"/>
              </a:rPr>
              <a:t>To change the Image…</a:t>
            </a:r>
          </a:p>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US" sz="4800" b="0" i="0" u="none" strike="noStrike" kern="1200" cap="none" spc="0" normalizeH="0" baseline="0" noProof="0">
                <a:ln>
                  <a:noFill/>
                </a:ln>
                <a:solidFill>
                  <a:prstClr val="white"/>
                </a:solidFill>
                <a:effectLst/>
                <a:uLnTx/>
                <a:uFillTx/>
                <a:latin typeface="Calibri"/>
                <a:ea typeface="+mn-ea"/>
                <a:cs typeface="+mn-cs"/>
                <a:sym typeface="Arial"/>
              </a:rPr>
              <a:t>Click on Picture</a:t>
            </a:r>
          </a:p>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US" sz="4800" b="0" i="0" u="none" strike="noStrike" kern="1200" cap="none" spc="0" normalizeH="0" baseline="0" noProof="0">
                <a:ln>
                  <a:noFill/>
                </a:ln>
                <a:solidFill>
                  <a:prstClr val="white"/>
                </a:solidFill>
                <a:effectLst/>
                <a:uLnTx/>
                <a:uFillTx/>
                <a:latin typeface="Calibri"/>
                <a:ea typeface="+mn-ea"/>
                <a:cs typeface="+mn-cs"/>
                <a:sym typeface="Arial"/>
              </a:rPr>
              <a:t>Go to Home&gt; Shape Fill &gt; Picture option</a:t>
            </a:r>
          </a:p>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US" sz="4800" b="0" i="0" u="none" strike="noStrike" kern="1200" cap="none" spc="0" normalizeH="0" baseline="0" noProof="0">
                <a:ln>
                  <a:noFill/>
                </a:ln>
                <a:solidFill>
                  <a:prstClr val="white"/>
                </a:solidFill>
                <a:effectLst/>
                <a:uLnTx/>
                <a:uFillTx/>
                <a:latin typeface="Calibri"/>
                <a:ea typeface="+mn-ea"/>
                <a:cs typeface="+mn-cs"/>
                <a:sym typeface="Arial"/>
              </a:rPr>
              <a:t>Browse and Select your Image</a:t>
            </a:r>
          </a:p>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Char char="•"/>
              <a:tabLst/>
              <a:defRPr/>
            </a:pPr>
            <a:r>
              <a:rPr kumimoji="0" lang="en-US" sz="4800" b="0" i="0" u="none" strike="noStrike" kern="1200" cap="none" spc="0" normalizeH="0" baseline="0" noProof="0">
                <a:ln>
                  <a:noFill/>
                </a:ln>
                <a:solidFill>
                  <a:prstClr val="white"/>
                </a:solidFill>
                <a:effectLst/>
                <a:uLnTx/>
                <a:uFillTx/>
                <a:latin typeface="Calibri"/>
                <a:ea typeface="+mn-ea"/>
                <a:cs typeface="+mn-cs"/>
                <a:sym typeface="Arial"/>
              </a:rPr>
              <a:t>The entire slide will be filled with your image</a:t>
            </a:r>
          </a:p>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Char char="•"/>
              <a:tabLst/>
              <a:defRPr/>
            </a:pPr>
            <a:endParaRPr kumimoji="0" lang="en-US" sz="4800" b="0" i="0" u="none" strike="noStrike" kern="1200" cap="none" spc="0" normalizeH="0" baseline="0" noProof="0" dirty="0">
              <a:ln>
                <a:noFill/>
              </a:ln>
              <a:solidFill>
                <a:prstClr val="white"/>
              </a:solidFill>
              <a:effectLst/>
              <a:uLnTx/>
              <a:uFillTx/>
              <a:latin typeface="Calibri"/>
              <a:ea typeface="+mn-ea"/>
              <a:cs typeface="+mn-cs"/>
              <a:sym typeface="Arial"/>
            </a:endParaRPr>
          </a:p>
        </p:txBody>
      </p:sp>
      <p:sp>
        <p:nvSpPr>
          <p:cNvPr id="10" name="Rectangle 9">
            <a:extLst>
              <a:ext uri="{FF2B5EF4-FFF2-40B4-BE49-F238E27FC236}">
                <a16:creationId xmlns:a16="http://schemas.microsoft.com/office/drawing/2014/main" id="{6EB737A5-4D27-4727-9E77-A3457D4BB0B0}"/>
              </a:ext>
            </a:extLst>
          </p:cNvPr>
          <p:cNvSpPr/>
          <p:nvPr/>
        </p:nvSpPr>
        <p:spPr>
          <a:xfrm>
            <a:off x="0" y="-261257"/>
            <a:ext cx="12675476" cy="14260199"/>
          </a:xfrm>
          <a:prstGeom prst="rect">
            <a:avLst/>
          </a:prstGeom>
          <a:gradFill flip="none" rotWithShape="1">
            <a:gsLst>
              <a:gs pos="49000">
                <a:schemeClr val="tx1"/>
              </a:gs>
              <a:gs pos="79000">
                <a:schemeClr val="tx1">
                  <a:alpha val="66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2438522" rtl="0" eaLnBrk="1" fontAlgn="auto" latinLnBrk="0" hangingPunct="0">
              <a:lnSpc>
                <a:spcPct val="100000"/>
              </a:lnSpc>
              <a:spcBef>
                <a:spcPts val="0"/>
              </a:spcBef>
              <a:spcAft>
                <a:spcPts val="0"/>
              </a:spcAft>
              <a:buClrTx/>
              <a:buSzTx/>
              <a:buFontTx/>
              <a:buNone/>
              <a:tabLst/>
              <a:defRPr/>
            </a:pPr>
            <a:endParaRPr kumimoji="0" lang="en-US" sz="4000" b="1" i="0" u="none" strike="noStrike" kern="0" cap="none" spc="0" normalizeH="0" baseline="0" noProof="0" dirty="0">
              <a:ln>
                <a:noFill/>
              </a:ln>
              <a:solidFill>
                <a:prstClr val="white"/>
              </a:solidFill>
              <a:effectLst/>
              <a:uLnTx/>
              <a:uFillTx/>
              <a:latin typeface="Calibri"/>
              <a:ea typeface="+mn-ea"/>
              <a:cs typeface="+mn-cs"/>
              <a:sym typeface="Arial"/>
            </a:endParaRPr>
          </a:p>
          <a:p>
            <a:pPr marL="0" marR="0" lvl="0" indent="0" algn="l" defTabSz="2438522" rtl="0" eaLnBrk="1" fontAlgn="auto" latinLnBrk="0" hangingPunct="0">
              <a:lnSpc>
                <a:spcPct val="100000"/>
              </a:lnSpc>
              <a:spcBef>
                <a:spcPts val="0"/>
              </a:spcBef>
              <a:spcAft>
                <a:spcPts val="0"/>
              </a:spcAft>
              <a:buClrTx/>
              <a:buSzTx/>
              <a:buFontTx/>
              <a:buNone/>
              <a:tabLst/>
              <a:defRPr/>
            </a:pPr>
            <a:endParaRPr kumimoji="0" lang="en-US" sz="4000" b="1" i="0" u="none" strike="noStrike" kern="0" cap="none" spc="0" normalizeH="0" baseline="0" noProof="0" dirty="0">
              <a:ln>
                <a:noFill/>
              </a:ln>
              <a:solidFill>
                <a:prstClr val="white"/>
              </a:solidFill>
              <a:effectLst/>
              <a:uLnTx/>
              <a:uFillTx/>
              <a:latin typeface="Calibri"/>
              <a:ea typeface="+mn-ea"/>
              <a:cs typeface="+mn-cs"/>
              <a:sym typeface="Arial"/>
            </a:endParaRPr>
          </a:p>
        </p:txBody>
      </p:sp>
      <p:cxnSp>
        <p:nvCxnSpPr>
          <p:cNvPr id="5" name="Straight Connector 4">
            <a:extLst>
              <a:ext uri="{FF2B5EF4-FFF2-40B4-BE49-F238E27FC236}">
                <a16:creationId xmlns:a16="http://schemas.microsoft.com/office/drawing/2014/main" id="{7A8F6779-2240-6249-9CA7-10203586C87B}"/>
              </a:ext>
            </a:extLst>
          </p:cNvPr>
          <p:cNvCxnSpPr/>
          <p:nvPr/>
        </p:nvCxnSpPr>
        <p:spPr>
          <a:xfrm>
            <a:off x="18507456" y="9473184"/>
            <a:ext cx="0" cy="109728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5199053A-9FC5-DBD2-B2DE-8AF01ABA4DD8}"/>
              </a:ext>
            </a:extLst>
          </p:cNvPr>
          <p:cNvPicPr>
            <a:picLocks noChangeAspect="1"/>
          </p:cNvPicPr>
          <p:nvPr/>
        </p:nvPicPr>
        <p:blipFill>
          <a:blip r:embed="rId3"/>
          <a:stretch>
            <a:fillRect/>
          </a:stretch>
        </p:blipFill>
        <p:spPr>
          <a:xfrm>
            <a:off x="1040524" y="1362074"/>
            <a:ext cx="7854094" cy="10404780"/>
          </a:xfrm>
          <a:prstGeom prst="rect">
            <a:avLst/>
          </a:prstGeom>
        </p:spPr>
      </p:pic>
      <p:pic>
        <p:nvPicPr>
          <p:cNvPr id="4" name="Picture 3">
            <a:extLst>
              <a:ext uri="{FF2B5EF4-FFF2-40B4-BE49-F238E27FC236}">
                <a16:creationId xmlns:a16="http://schemas.microsoft.com/office/drawing/2014/main" id="{6ED443E4-6F45-91B6-17D4-D31D7416D6B2}"/>
              </a:ext>
            </a:extLst>
          </p:cNvPr>
          <p:cNvPicPr>
            <a:picLocks noChangeAspect="1"/>
          </p:cNvPicPr>
          <p:nvPr/>
        </p:nvPicPr>
        <p:blipFill>
          <a:blip r:embed="rId4"/>
          <a:stretch>
            <a:fillRect/>
          </a:stretch>
        </p:blipFill>
        <p:spPr>
          <a:xfrm>
            <a:off x="13577309" y="1888107"/>
            <a:ext cx="8688579" cy="9250947"/>
          </a:xfrm>
          <a:prstGeom prst="rect">
            <a:avLst/>
          </a:prstGeom>
        </p:spPr>
      </p:pic>
    </p:spTree>
    <p:extLst>
      <p:ext uri="{BB962C8B-B14F-4D97-AF65-F5344CB8AC3E}">
        <p14:creationId xmlns:p14="http://schemas.microsoft.com/office/powerpoint/2010/main" val="298949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474279" y="8733455"/>
            <a:ext cx="4089682" cy="3537020"/>
            <a:chOff x="1858945" y="3966533"/>
            <a:chExt cx="2044841" cy="1768510"/>
          </a:xfrm>
        </p:grpSpPr>
        <p:sp>
          <p:nvSpPr>
            <p:cNvPr id="6" name="Freeform 5"/>
            <p:cNvSpPr/>
            <p:nvPr/>
          </p:nvSpPr>
          <p:spPr>
            <a:xfrm>
              <a:off x="1858945" y="3966533"/>
              <a:ext cx="2044841" cy="1768510"/>
            </a:xfrm>
            <a:custGeom>
              <a:avLst/>
              <a:gdLst>
                <a:gd name="connsiteX0" fmla="*/ 0 w 2044841"/>
                <a:gd name="connsiteY0" fmla="*/ 0 h 1768510"/>
                <a:gd name="connsiteX1" fmla="*/ 1768510 w 2044841"/>
                <a:gd name="connsiteY1" fmla="*/ 0 h 1768510"/>
                <a:gd name="connsiteX2" fmla="*/ 1768510 w 2044841"/>
                <a:gd name="connsiteY2" fmla="*/ 607926 h 1768510"/>
                <a:gd name="connsiteX3" fmla="*/ 1768511 w 2044841"/>
                <a:gd name="connsiteY3" fmla="*/ 607926 h 1768510"/>
                <a:gd name="connsiteX4" fmla="*/ 2044841 w 2044841"/>
                <a:gd name="connsiteY4" fmla="*/ 884256 h 1768510"/>
                <a:gd name="connsiteX5" fmla="*/ 1768511 w 2044841"/>
                <a:gd name="connsiteY5" fmla="*/ 1160586 h 1768510"/>
                <a:gd name="connsiteX6" fmla="*/ 1768510 w 2044841"/>
                <a:gd name="connsiteY6" fmla="*/ 1160586 h 1768510"/>
                <a:gd name="connsiteX7" fmla="*/ 1768510 w 2044841"/>
                <a:gd name="connsiteY7" fmla="*/ 1768510 h 1768510"/>
                <a:gd name="connsiteX8" fmla="*/ 0 w 2044841"/>
                <a:gd name="connsiteY8" fmla="*/ 1768510 h 17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4841" h="1768510">
                  <a:moveTo>
                    <a:pt x="0" y="0"/>
                  </a:moveTo>
                  <a:lnTo>
                    <a:pt x="1768510" y="0"/>
                  </a:lnTo>
                  <a:lnTo>
                    <a:pt x="1768510" y="607926"/>
                  </a:lnTo>
                  <a:lnTo>
                    <a:pt x="1768511" y="607926"/>
                  </a:lnTo>
                  <a:cubicBezTo>
                    <a:pt x="1921124" y="607926"/>
                    <a:pt x="2044841" y="731643"/>
                    <a:pt x="2044841" y="884256"/>
                  </a:cubicBezTo>
                  <a:cubicBezTo>
                    <a:pt x="2044841" y="1036869"/>
                    <a:pt x="1921124" y="1160586"/>
                    <a:pt x="1768511" y="1160586"/>
                  </a:cubicBezTo>
                  <a:lnTo>
                    <a:pt x="1768510" y="1160586"/>
                  </a:lnTo>
                  <a:lnTo>
                    <a:pt x="1768510" y="1768510"/>
                  </a:lnTo>
                  <a:lnTo>
                    <a:pt x="0" y="1768510"/>
                  </a:lnTo>
                  <a:close/>
                </a:path>
              </a:pathLst>
            </a:cu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7" name="TextBox 6"/>
            <p:cNvSpPr txBox="1"/>
            <p:nvPr/>
          </p:nvSpPr>
          <p:spPr>
            <a:xfrm>
              <a:off x="2003699" y="4265005"/>
              <a:ext cx="1531647" cy="415499"/>
            </a:xfrm>
            <a:prstGeom prst="rect">
              <a:avLst/>
            </a:prstGeom>
            <a:noFill/>
          </p:spPr>
          <p:txBody>
            <a:bodyPr wrap="square" rtlCol="0">
              <a:spAutoFit/>
            </a:bodyPr>
            <a:lstStyle/>
            <a:p>
              <a:pPr algn="ctr" defTabSz="1828800" hangingPunct="1"/>
              <a:r>
                <a:rPr lang="en-US" sz="4800" kern="1200" dirty="0">
                  <a:solidFill>
                    <a:prstClr val="white"/>
                  </a:solidFill>
                  <a:latin typeface="+mn-lt"/>
                  <a:ea typeface="+mn-ea"/>
                  <a:cs typeface="Arial" panose="020B0604020202020204" pitchFamily="34" charset="0"/>
                </a:rPr>
                <a:t>Culture</a:t>
              </a:r>
            </a:p>
          </p:txBody>
        </p:sp>
      </p:grpSp>
      <p:grpSp>
        <p:nvGrpSpPr>
          <p:cNvPr id="8" name="Group 7"/>
          <p:cNvGrpSpPr/>
          <p:nvPr/>
        </p:nvGrpSpPr>
        <p:grpSpPr>
          <a:xfrm>
            <a:off x="7011300" y="8733454"/>
            <a:ext cx="3537020" cy="3537020"/>
            <a:chOff x="3627456" y="3966533"/>
            <a:chExt cx="1768510" cy="1768510"/>
          </a:xfrm>
        </p:grpSpPr>
        <p:sp>
          <p:nvSpPr>
            <p:cNvPr id="9" name="Freeform 8"/>
            <p:cNvSpPr/>
            <p:nvPr/>
          </p:nvSpPr>
          <p:spPr>
            <a:xfrm>
              <a:off x="3627456" y="3966533"/>
              <a:ext cx="1768510" cy="1768510"/>
            </a:xfrm>
            <a:custGeom>
              <a:avLst/>
              <a:gdLst>
                <a:gd name="connsiteX0" fmla="*/ 0 w 1768510"/>
                <a:gd name="connsiteY0" fmla="*/ 0 h 1768510"/>
                <a:gd name="connsiteX1" fmla="*/ 1768510 w 1768510"/>
                <a:gd name="connsiteY1" fmla="*/ 0 h 1768510"/>
                <a:gd name="connsiteX2" fmla="*/ 1768510 w 1768510"/>
                <a:gd name="connsiteY2" fmla="*/ 607926 h 1768510"/>
                <a:gd name="connsiteX3" fmla="*/ 1712821 w 1768510"/>
                <a:gd name="connsiteY3" fmla="*/ 613540 h 1768510"/>
                <a:gd name="connsiteX4" fmla="*/ 1492181 w 1768510"/>
                <a:gd name="connsiteY4" fmla="*/ 884256 h 1768510"/>
                <a:gd name="connsiteX5" fmla="*/ 1712821 w 1768510"/>
                <a:gd name="connsiteY5" fmla="*/ 1154972 h 1768510"/>
                <a:gd name="connsiteX6" fmla="*/ 1768510 w 1768510"/>
                <a:gd name="connsiteY6" fmla="*/ 1160586 h 1768510"/>
                <a:gd name="connsiteX7" fmla="*/ 1768510 w 1768510"/>
                <a:gd name="connsiteY7" fmla="*/ 1768510 h 1768510"/>
                <a:gd name="connsiteX8" fmla="*/ 0 w 1768510"/>
                <a:gd name="connsiteY8" fmla="*/ 1768510 h 1768510"/>
                <a:gd name="connsiteX9" fmla="*/ 0 w 1768510"/>
                <a:gd name="connsiteY9" fmla="*/ 1160586 h 1768510"/>
                <a:gd name="connsiteX10" fmla="*/ 1 w 1768510"/>
                <a:gd name="connsiteY10" fmla="*/ 1160586 h 1768510"/>
                <a:gd name="connsiteX11" fmla="*/ 276331 w 1768510"/>
                <a:gd name="connsiteY11" fmla="*/ 884256 h 1768510"/>
                <a:gd name="connsiteX12" fmla="*/ 1 w 1768510"/>
                <a:gd name="connsiteY12" fmla="*/ 607926 h 1768510"/>
                <a:gd name="connsiteX13" fmla="*/ 0 w 1768510"/>
                <a:gd name="connsiteY13" fmla="*/ 607926 h 17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8510" h="1768510">
                  <a:moveTo>
                    <a:pt x="0" y="0"/>
                  </a:moveTo>
                  <a:lnTo>
                    <a:pt x="1768510" y="0"/>
                  </a:lnTo>
                  <a:lnTo>
                    <a:pt x="1768510" y="607926"/>
                  </a:lnTo>
                  <a:lnTo>
                    <a:pt x="1712821" y="613540"/>
                  </a:lnTo>
                  <a:cubicBezTo>
                    <a:pt x="1586902" y="639307"/>
                    <a:pt x="1492181" y="750720"/>
                    <a:pt x="1492181" y="884256"/>
                  </a:cubicBezTo>
                  <a:cubicBezTo>
                    <a:pt x="1492181" y="1017793"/>
                    <a:pt x="1586902" y="1129205"/>
                    <a:pt x="1712821" y="1154972"/>
                  </a:cubicBezTo>
                  <a:lnTo>
                    <a:pt x="1768510" y="1160586"/>
                  </a:lnTo>
                  <a:lnTo>
                    <a:pt x="1768510" y="1768510"/>
                  </a:lnTo>
                  <a:lnTo>
                    <a:pt x="0" y="1768510"/>
                  </a:lnTo>
                  <a:lnTo>
                    <a:pt x="0" y="1160586"/>
                  </a:lnTo>
                  <a:lnTo>
                    <a:pt x="1" y="1160586"/>
                  </a:lnTo>
                  <a:cubicBezTo>
                    <a:pt x="152614" y="1160586"/>
                    <a:pt x="276331" y="1036869"/>
                    <a:pt x="276331" y="884256"/>
                  </a:cubicBezTo>
                  <a:cubicBezTo>
                    <a:pt x="276331" y="731643"/>
                    <a:pt x="152614" y="607926"/>
                    <a:pt x="1" y="607926"/>
                  </a:cubicBezTo>
                  <a:lnTo>
                    <a:pt x="0" y="607926"/>
                  </a:lnTo>
                  <a:close/>
                </a:path>
              </a:pathLst>
            </a:cu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10" name="TextBox 9"/>
            <p:cNvSpPr txBox="1"/>
            <p:nvPr/>
          </p:nvSpPr>
          <p:spPr>
            <a:xfrm>
              <a:off x="3759704" y="4262259"/>
              <a:ext cx="1531647" cy="415499"/>
            </a:xfrm>
            <a:prstGeom prst="rect">
              <a:avLst/>
            </a:prstGeom>
            <a:noFill/>
          </p:spPr>
          <p:txBody>
            <a:bodyPr wrap="square" rtlCol="0">
              <a:spAutoFit/>
            </a:bodyPr>
            <a:lstStyle/>
            <a:p>
              <a:pPr algn="ctr" defTabSz="1828800" hangingPunct="1"/>
              <a:r>
                <a:rPr lang="en-US" sz="4800" kern="1200" dirty="0">
                  <a:solidFill>
                    <a:prstClr val="white"/>
                  </a:solidFill>
                  <a:latin typeface="+mn-lt"/>
                  <a:ea typeface="+mn-ea"/>
                  <a:cs typeface="Arial" panose="020B0604020202020204" pitchFamily="34" charset="0"/>
                </a:rPr>
                <a:t>Systems</a:t>
              </a:r>
            </a:p>
          </p:txBody>
        </p:sp>
      </p:grpSp>
      <p:grpSp>
        <p:nvGrpSpPr>
          <p:cNvPr id="11" name="Group 10"/>
          <p:cNvGrpSpPr/>
          <p:nvPr/>
        </p:nvGrpSpPr>
        <p:grpSpPr>
          <a:xfrm>
            <a:off x="9995660" y="8733454"/>
            <a:ext cx="4642340" cy="3537020"/>
            <a:chOff x="5119636" y="3966533"/>
            <a:chExt cx="2321170" cy="1768510"/>
          </a:xfrm>
        </p:grpSpPr>
        <p:sp>
          <p:nvSpPr>
            <p:cNvPr id="12" name="Freeform 11"/>
            <p:cNvSpPr/>
            <p:nvPr/>
          </p:nvSpPr>
          <p:spPr>
            <a:xfrm>
              <a:off x="5119636" y="3966533"/>
              <a:ext cx="2321170" cy="1768510"/>
            </a:xfrm>
            <a:custGeom>
              <a:avLst/>
              <a:gdLst>
                <a:gd name="connsiteX0" fmla="*/ 276329 w 2321170"/>
                <a:gd name="connsiteY0" fmla="*/ 0 h 1768510"/>
                <a:gd name="connsiteX1" fmla="*/ 2044839 w 2321170"/>
                <a:gd name="connsiteY1" fmla="*/ 0 h 1768510"/>
                <a:gd name="connsiteX2" fmla="*/ 2044839 w 2321170"/>
                <a:gd name="connsiteY2" fmla="*/ 607926 h 1768510"/>
                <a:gd name="connsiteX3" fmla="*/ 2044840 w 2321170"/>
                <a:gd name="connsiteY3" fmla="*/ 607926 h 1768510"/>
                <a:gd name="connsiteX4" fmla="*/ 2321170 w 2321170"/>
                <a:gd name="connsiteY4" fmla="*/ 884256 h 1768510"/>
                <a:gd name="connsiteX5" fmla="*/ 2044840 w 2321170"/>
                <a:gd name="connsiteY5" fmla="*/ 1160586 h 1768510"/>
                <a:gd name="connsiteX6" fmla="*/ 2044839 w 2321170"/>
                <a:gd name="connsiteY6" fmla="*/ 1160586 h 1768510"/>
                <a:gd name="connsiteX7" fmla="*/ 2044839 w 2321170"/>
                <a:gd name="connsiteY7" fmla="*/ 1768510 h 1768510"/>
                <a:gd name="connsiteX8" fmla="*/ 276329 w 2321170"/>
                <a:gd name="connsiteY8" fmla="*/ 1768510 h 1768510"/>
                <a:gd name="connsiteX9" fmla="*/ 276329 w 2321170"/>
                <a:gd name="connsiteY9" fmla="*/ 1160586 h 1768510"/>
                <a:gd name="connsiteX10" fmla="*/ 220640 w 2321170"/>
                <a:gd name="connsiteY10" fmla="*/ 1154972 h 1768510"/>
                <a:gd name="connsiteX11" fmla="*/ 0 w 2321170"/>
                <a:gd name="connsiteY11" fmla="*/ 884256 h 1768510"/>
                <a:gd name="connsiteX12" fmla="*/ 220640 w 2321170"/>
                <a:gd name="connsiteY12" fmla="*/ 613540 h 1768510"/>
                <a:gd name="connsiteX13" fmla="*/ 276329 w 2321170"/>
                <a:gd name="connsiteY13" fmla="*/ 607926 h 17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21170" h="1768510">
                  <a:moveTo>
                    <a:pt x="276329" y="0"/>
                  </a:moveTo>
                  <a:lnTo>
                    <a:pt x="2044839" y="0"/>
                  </a:lnTo>
                  <a:lnTo>
                    <a:pt x="2044839" y="607926"/>
                  </a:lnTo>
                  <a:lnTo>
                    <a:pt x="2044840" y="607926"/>
                  </a:lnTo>
                  <a:cubicBezTo>
                    <a:pt x="2197453" y="607926"/>
                    <a:pt x="2321170" y="731643"/>
                    <a:pt x="2321170" y="884256"/>
                  </a:cubicBezTo>
                  <a:cubicBezTo>
                    <a:pt x="2321170" y="1036869"/>
                    <a:pt x="2197453" y="1160586"/>
                    <a:pt x="2044840" y="1160586"/>
                  </a:cubicBezTo>
                  <a:lnTo>
                    <a:pt x="2044839" y="1160586"/>
                  </a:lnTo>
                  <a:lnTo>
                    <a:pt x="2044839" y="1768510"/>
                  </a:lnTo>
                  <a:lnTo>
                    <a:pt x="276329" y="1768510"/>
                  </a:lnTo>
                  <a:lnTo>
                    <a:pt x="276329" y="1160586"/>
                  </a:lnTo>
                  <a:lnTo>
                    <a:pt x="220640" y="1154972"/>
                  </a:lnTo>
                  <a:cubicBezTo>
                    <a:pt x="94721" y="1129205"/>
                    <a:pt x="0" y="1017793"/>
                    <a:pt x="0" y="884256"/>
                  </a:cubicBezTo>
                  <a:cubicBezTo>
                    <a:pt x="0" y="750720"/>
                    <a:pt x="94721" y="639307"/>
                    <a:pt x="220640" y="613540"/>
                  </a:cubicBezTo>
                  <a:lnTo>
                    <a:pt x="276329" y="607926"/>
                  </a:lnTo>
                  <a:close/>
                </a:path>
              </a:pathLst>
            </a:cu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dirty="0">
                <a:solidFill>
                  <a:prstClr val="white"/>
                </a:solidFill>
                <a:latin typeface="Calibri" panose="020F0502020204030204"/>
              </a:endParaRPr>
            </a:p>
          </p:txBody>
        </p:sp>
        <p:sp>
          <p:nvSpPr>
            <p:cNvPr id="13" name="TextBox 12"/>
            <p:cNvSpPr txBox="1"/>
            <p:nvPr/>
          </p:nvSpPr>
          <p:spPr>
            <a:xfrm>
              <a:off x="5303635" y="4220695"/>
              <a:ext cx="1968078" cy="784830"/>
            </a:xfrm>
            <a:prstGeom prst="rect">
              <a:avLst/>
            </a:prstGeom>
            <a:noFill/>
          </p:spPr>
          <p:txBody>
            <a:bodyPr wrap="square" rtlCol="0">
              <a:spAutoFit/>
            </a:bodyPr>
            <a:lstStyle/>
            <a:p>
              <a:pPr algn="ctr" defTabSz="1828800" hangingPunct="1"/>
              <a:r>
                <a:rPr lang="en-US" sz="4800" kern="1200" dirty="0">
                  <a:solidFill>
                    <a:prstClr val="white"/>
                  </a:solidFill>
                  <a:latin typeface="+mn-lt"/>
                  <a:ea typeface="+mn-ea"/>
                  <a:cs typeface="Arial" panose="020B0604020202020204" pitchFamily="34" charset="0"/>
                </a:rPr>
                <a:t>Patient</a:t>
              </a:r>
            </a:p>
            <a:p>
              <a:pPr algn="ctr" defTabSz="1828800" hangingPunct="1"/>
              <a:r>
                <a:rPr lang="en-US" sz="4800" kern="1200" dirty="0">
                  <a:solidFill>
                    <a:prstClr val="white"/>
                  </a:solidFill>
                  <a:latin typeface="+mn-lt"/>
                  <a:ea typeface="+mn-ea"/>
                  <a:cs typeface="Arial" panose="020B0604020202020204" pitchFamily="34" charset="0"/>
                </a:rPr>
                <a:t>Engagement</a:t>
              </a:r>
            </a:p>
          </p:txBody>
        </p:sp>
      </p:grpSp>
      <p:grpSp>
        <p:nvGrpSpPr>
          <p:cNvPr id="14" name="Group 13"/>
          <p:cNvGrpSpPr/>
          <p:nvPr/>
        </p:nvGrpSpPr>
        <p:grpSpPr>
          <a:xfrm>
            <a:off x="13805272" y="8733454"/>
            <a:ext cx="4089682" cy="3537020"/>
            <a:chOff x="7024442" y="3966533"/>
            <a:chExt cx="2044841" cy="1768510"/>
          </a:xfrm>
        </p:grpSpPr>
        <p:sp>
          <p:nvSpPr>
            <p:cNvPr id="15" name="Freeform 14"/>
            <p:cNvSpPr/>
            <p:nvPr/>
          </p:nvSpPr>
          <p:spPr>
            <a:xfrm>
              <a:off x="7164476" y="3966533"/>
              <a:ext cx="1768510" cy="1768510"/>
            </a:xfrm>
            <a:custGeom>
              <a:avLst/>
              <a:gdLst>
                <a:gd name="connsiteX0" fmla="*/ 0 w 1768510"/>
                <a:gd name="connsiteY0" fmla="*/ 0 h 1768510"/>
                <a:gd name="connsiteX1" fmla="*/ 1768510 w 1768510"/>
                <a:gd name="connsiteY1" fmla="*/ 0 h 1768510"/>
                <a:gd name="connsiteX2" fmla="*/ 1768510 w 1768510"/>
                <a:gd name="connsiteY2" fmla="*/ 607926 h 1768510"/>
                <a:gd name="connsiteX3" fmla="*/ 1712821 w 1768510"/>
                <a:gd name="connsiteY3" fmla="*/ 613540 h 1768510"/>
                <a:gd name="connsiteX4" fmla="*/ 1492181 w 1768510"/>
                <a:gd name="connsiteY4" fmla="*/ 884256 h 1768510"/>
                <a:gd name="connsiteX5" fmla="*/ 1712821 w 1768510"/>
                <a:gd name="connsiteY5" fmla="*/ 1154972 h 1768510"/>
                <a:gd name="connsiteX6" fmla="*/ 1768510 w 1768510"/>
                <a:gd name="connsiteY6" fmla="*/ 1160586 h 1768510"/>
                <a:gd name="connsiteX7" fmla="*/ 1768510 w 1768510"/>
                <a:gd name="connsiteY7" fmla="*/ 1768510 h 1768510"/>
                <a:gd name="connsiteX8" fmla="*/ 0 w 1768510"/>
                <a:gd name="connsiteY8" fmla="*/ 1768510 h 1768510"/>
                <a:gd name="connsiteX9" fmla="*/ 0 w 1768510"/>
                <a:gd name="connsiteY9" fmla="*/ 1160586 h 1768510"/>
                <a:gd name="connsiteX10" fmla="*/ 1 w 1768510"/>
                <a:gd name="connsiteY10" fmla="*/ 1160586 h 1768510"/>
                <a:gd name="connsiteX11" fmla="*/ 276331 w 1768510"/>
                <a:gd name="connsiteY11" fmla="*/ 884256 h 1768510"/>
                <a:gd name="connsiteX12" fmla="*/ 1 w 1768510"/>
                <a:gd name="connsiteY12" fmla="*/ 607926 h 1768510"/>
                <a:gd name="connsiteX13" fmla="*/ 0 w 1768510"/>
                <a:gd name="connsiteY13" fmla="*/ 607926 h 17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8510" h="1768510">
                  <a:moveTo>
                    <a:pt x="0" y="0"/>
                  </a:moveTo>
                  <a:lnTo>
                    <a:pt x="1768510" y="0"/>
                  </a:lnTo>
                  <a:lnTo>
                    <a:pt x="1768510" y="607926"/>
                  </a:lnTo>
                  <a:lnTo>
                    <a:pt x="1712821" y="613540"/>
                  </a:lnTo>
                  <a:cubicBezTo>
                    <a:pt x="1586902" y="639307"/>
                    <a:pt x="1492181" y="750720"/>
                    <a:pt x="1492181" y="884256"/>
                  </a:cubicBezTo>
                  <a:cubicBezTo>
                    <a:pt x="1492181" y="1017793"/>
                    <a:pt x="1586902" y="1129205"/>
                    <a:pt x="1712821" y="1154972"/>
                  </a:cubicBezTo>
                  <a:lnTo>
                    <a:pt x="1768510" y="1160586"/>
                  </a:lnTo>
                  <a:lnTo>
                    <a:pt x="1768510" y="1768510"/>
                  </a:lnTo>
                  <a:lnTo>
                    <a:pt x="0" y="1768510"/>
                  </a:lnTo>
                  <a:lnTo>
                    <a:pt x="0" y="1160586"/>
                  </a:lnTo>
                  <a:lnTo>
                    <a:pt x="1" y="1160586"/>
                  </a:lnTo>
                  <a:cubicBezTo>
                    <a:pt x="152614" y="1160586"/>
                    <a:pt x="276331" y="1036869"/>
                    <a:pt x="276331" y="884256"/>
                  </a:cubicBezTo>
                  <a:cubicBezTo>
                    <a:pt x="276331" y="731643"/>
                    <a:pt x="152614" y="607926"/>
                    <a:pt x="1" y="607926"/>
                  </a:cubicBezTo>
                  <a:lnTo>
                    <a:pt x="0" y="607926"/>
                  </a:lnTo>
                  <a:close/>
                </a:path>
              </a:pathLst>
            </a:cu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16" name="TextBox 15"/>
            <p:cNvSpPr txBox="1"/>
            <p:nvPr/>
          </p:nvSpPr>
          <p:spPr>
            <a:xfrm>
              <a:off x="7024442" y="4206837"/>
              <a:ext cx="2044841" cy="415499"/>
            </a:xfrm>
            <a:prstGeom prst="rect">
              <a:avLst/>
            </a:prstGeom>
            <a:noFill/>
          </p:spPr>
          <p:txBody>
            <a:bodyPr wrap="square" rtlCol="0">
              <a:spAutoFit/>
            </a:bodyPr>
            <a:lstStyle/>
            <a:p>
              <a:pPr algn="ctr" defTabSz="1828800" hangingPunct="1"/>
              <a:r>
                <a:rPr lang="en-US" sz="4800" kern="1200" dirty="0">
                  <a:solidFill>
                    <a:prstClr val="white"/>
                  </a:solidFill>
                  <a:latin typeface="+mn-lt"/>
                  <a:ea typeface="+mn-ea"/>
                  <a:cs typeface="Arial" panose="020B0604020202020204" pitchFamily="34" charset="0"/>
                </a:rPr>
                <a:t>Collaboration</a:t>
              </a:r>
            </a:p>
          </p:txBody>
        </p:sp>
      </p:grpSp>
      <p:grpSp>
        <p:nvGrpSpPr>
          <p:cNvPr id="17" name="Group 16"/>
          <p:cNvGrpSpPr/>
          <p:nvPr/>
        </p:nvGrpSpPr>
        <p:grpSpPr>
          <a:xfrm>
            <a:off x="17069697" y="8733454"/>
            <a:ext cx="4089682" cy="3537020"/>
            <a:chOff x="8656654" y="3966533"/>
            <a:chExt cx="2044841" cy="1768510"/>
          </a:xfrm>
        </p:grpSpPr>
        <p:sp>
          <p:nvSpPr>
            <p:cNvPr id="18" name="Freeform 17"/>
            <p:cNvSpPr/>
            <p:nvPr/>
          </p:nvSpPr>
          <p:spPr>
            <a:xfrm flipH="1">
              <a:off x="8656654" y="3966533"/>
              <a:ext cx="2044841" cy="1768510"/>
            </a:xfrm>
            <a:custGeom>
              <a:avLst/>
              <a:gdLst>
                <a:gd name="connsiteX0" fmla="*/ 0 w 2044841"/>
                <a:gd name="connsiteY0" fmla="*/ 0 h 1768510"/>
                <a:gd name="connsiteX1" fmla="*/ 1768510 w 2044841"/>
                <a:gd name="connsiteY1" fmla="*/ 0 h 1768510"/>
                <a:gd name="connsiteX2" fmla="*/ 1768510 w 2044841"/>
                <a:gd name="connsiteY2" fmla="*/ 607926 h 1768510"/>
                <a:gd name="connsiteX3" fmla="*/ 1768511 w 2044841"/>
                <a:gd name="connsiteY3" fmla="*/ 607926 h 1768510"/>
                <a:gd name="connsiteX4" fmla="*/ 2044841 w 2044841"/>
                <a:gd name="connsiteY4" fmla="*/ 884256 h 1768510"/>
                <a:gd name="connsiteX5" fmla="*/ 1768511 w 2044841"/>
                <a:gd name="connsiteY5" fmla="*/ 1160586 h 1768510"/>
                <a:gd name="connsiteX6" fmla="*/ 1768510 w 2044841"/>
                <a:gd name="connsiteY6" fmla="*/ 1160586 h 1768510"/>
                <a:gd name="connsiteX7" fmla="*/ 1768510 w 2044841"/>
                <a:gd name="connsiteY7" fmla="*/ 1768510 h 1768510"/>
                <a:gd name="connsiteX8" fmla="*/ 0 w 2044841"/>
                <a:gd name="connsiteY8" fmla="*/ 1768510 h 17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4841" h="1768510">
                  <a:moveTo>
                    <a:pt x="0" y="0"/>
                  </a:moveTo>
                  <a:lnTo>
                    <a:pt x="1768510" y="0"/>
                  </a:lnTo>
                  <a:lnTo>
                    <a:pt x="1768510" y="607926"/>
                  </a:lnTo>
                  <a:lnTo>
                    <a:pt x="1768511" y="607926"/>
                  </a:lnTo>
                  <a:cubicBezTo>
                    <a:pt x="1921124" y="607926"/>
                    <a:pt x="2044841" y="731643"/>
                    <a:pt x="2044841" y="884256"/>
                  </a:cubicBezTo>
                  <a:cubicBezTo>
                    <a:pt x="2044841" y="1036869"/>
                    <a:pt x="1921124" y="1160586"/>
                    <a:pt x="1768511" y="1160586"/>
                  </a:cubicBezTo>
                  <a:lnTo>
                    <a:pt x="1768510" y="1160586"/>
                  </a:lnTo>
                  <a:lnTo>
                    <a:pt x="1768510" y="1768510"/>
                  </a:lnTo>
                  <a:lnTo>
                    <a:pt x="0" y="1768510"/>
                  </a:lnTo>
                  <a:close/>
                </a:path>
              </a:pathLst>
            </a:cu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19" name="TextBox 18"/>
            <p:cNvSpPr txBox="1"/>
            <p:nvPr/>
          </p:nvSpPr>
          <p:spPr>
            <a:xfrm>
              <a:off x="9027717" y="4213463"/>
              <a:ext cx="1531647" cy="415499"/>
            </a:xfrm>
            <a:prstGeom prst="rect">
              <a:avLst/>
            </a:prstGeom>
            <a:noFill/>
          </p:spPr>
          <p:txBody>
            <a:bodyPr wrap="square" rtlCol="0">
              <a:spAutoFit/>
            </a:bodyPr>
            <a:lstStyle/>
            <a:p>
              <a:pPr algn="ctr" defTabSz="1828800" hangingPunct="1"/>
              <a:r>
                <a:rPr lang="en-US" sz="4800" kern="1200" dirty="0">
                  <a:solidFill>
                    <a:prstClr val="white"/>
                  </a:solidFill>
                  <a:latin typeface="Calibri" panose="020F0502020204030204"/>
                  <a:ea typeface="+mn-ea"/>
                  <a:cs typeface="+mn-cs"/>
                </a:rPr>
                <a:t>Technology</a:t>
              </a:r>
            </a:p>
          </p:txBody>
        </p:sp>
      </p:grpSp>
      <p:grpSp>
        <p:nvGrpSpPr>
          <p:cNvPr id="25" name="Group 24"/>
          <p:cNvGrpSpPr/>
          <p:nvPr/>
        </p:nvGrpSpPr>
        <p:grpSpPr>
          <a:xfrm>
            <a:off x="0" y="7246066"/>
            <a:ext cx="3474720" cy="6469934"/>
            <a:chOff x="0" y="3623033"/>
            <a:chExt cx="1737360" cy="3234967"/>
          </a:xfrm>
        </p:grpSpPr>
        <p:sp>
          <p:nvSpPr>
            <p:cNvPr id="3" name="Rectangle 2"/>
            <p:cNvSpPr/>
            <p:nvPr/>
          </p:nvSpPr>
          <p:spPr>
            <a:xfrm>
              <a:off x="0" y="4366727"/>
              <a:ext cx="1737360" cy="2491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20" name="TextBox 19"/>
            <p:cNvSpPr txBox="1"/>
            <p:nvPr/>
          </p:nvSpPr>
          <p:spPr>
            <a:xfrm>
              <a:off x="36173" y="3623033"/>
              <a:ext cx="1698542" cy="784830"/>
            </a:xfrm>
            <a:prstGeom prst="rect">
              <a:avLst/>
            </a:prstGeom>
            <a:noFill/>
          </p:spPr>
          <p:txBody>
            <a:bodyPr wrap="none" rtlCol="0">
              <a:spAutoFit/>
            </a:bodyPr>
            <a:lstStyle/>
            <a:p>
              <a:pPr algn="ctr" defTabSz="1828800" hangingPunct="1"/>
              <a:r>
                <a:rPr lang="en-US" sz="4800" b="0" kern="1200" dirty="0">
                  <a:solidFill>
                    <a:prstClr val="black"/>
                  </a:solidFill>
                  <a:latin typeface="Arial Black" panose="020B0A04020102020204" pitchFamily="34" charset="0"/>
                  <a:ea typeface="+mn-ea"/>
                  <a:cs typeface="+mn-cs"/>
                </a:rPr>
                <a:t>PRESENT</a:t>
              </a:r>
            </a:p>
            <a:p>
              <a:pPr algn="ctr" defTabSz="1828800" hangingPunct="1"/>
              <a:r>
                <a:rPr lang="en-US" sz="4800" b="0" kern="1200" dirty="0">
                  <a:solidFill>
                    <a:prstClr val="black"/>
                  </a:solidFill>
                  <a:latin typeface="Arial Black" panose="020B0A04020102020204" pitchFamily="34" charset="0"/>
                  <a:ea typeface="+mn-ea"/>
                  <a:cs typeface="+mn-cs"/>
                </a:rPr>
                <a:t>STATE</a:t>
              </a:r>
            </a:p>
          </p:txBody>
        </p:sp>
      </p:grpSp>
      <p:grpSp>
        <p:nvGrpSpPr>
          <p:cNvPr id="26" name="Group 25"/>
          <p:cNvGrpSpPr/>
          <p:nvPr/>
        </p:nvGrpSpPr>
        <p:grpSpPr>
          <a:xfrm>
            <a:off x="21158937" y="7246067"/>
            <a:ext cx="3225062" cy="6469934"/>
            <a:chOff x="10579468" y="3623033"/>
            <a:chExt cx="1612531" cy="3234967"/>
          </a:xfrm>
        </p:grpSpPr>
        <p:sp>
          <p:nvSpPr>
            <p:cNvPr id="4" name="Rectangle 3"/>
            <p:cNvSpPr/>
            <p:nvPr/>
          </p:nvSpPr>
          <p:spPr>
            <a:xfrm>
              <a:off x="10579468" y="4366727"/>
              <a:ext cx="1612531" cy="2491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21" name="TextBox 20"/>
            <p:cNvSpPr txBox="1"/>
            <p:nvPr/>
          </p:nvSpPr>
          <p:spPr>
            <a:xfrm>
              <a:off x="10721599" y="3623033"/>
              <a:ext cx="1220847" cy="784830"/>
            </a:xfrm>
            <a:prstGeom prst="rect">
              <a:avLst/>
            </a:prstGeom>
            <a:noFill/>
          </p:spPr>
          <p:txBody>
            <a:bodyPr wrap="none" rtlCol="0">
              <a:spAutoFit/>
            </a:bodyPr>
            <a:lstStyle/>
            <a:p>
              <a:pPr algn="ctr" defTabSz="1828800" hangingPunct="1"/>
              <a:r>
                <a:rPr lang="en-US" sz="4800" b="0" kern="1200" dirty="0">
                  <a:solidFill>
                    <a:prstClr val="black"/>
                  </a:solidFill>
                  <a:latin typeface="Arial Black" panose="020B0A04020102020204" pitchFamily="34" charset="0"/>
                  <a:ea typeface="+mn-ea"/>
                  <a:cs typeface="+mn-cs"/>
                </a:rPr>
                <a:t>IDEAL </a:t>
              </a:r>
              <a:br>
                <a:rPr lang="en-US" sz="4800" b="0" kern="1200" dirty="0">
                  <a:solidFill>
                    <a:prstClr val="black"/>
                  </a:solidFill>
                  <a:latin typeface="Arial Black" panose="020B0A04020102020204" pitchFamily="34" charset="0"/>
                  <a:ea typeface="+mn-ea"/>
                  <a:cs typeface="+mn-cs"/>
                </a:rPr>
              </a:br>
              <a:r>
                <a:rPr lang="en-US" sz="4800" b="0" kern="1200" dirty="0">
                  <a:solidFill>
                    <a:prstClr val="black"/>
                  </a:solidFill>
                  <a:latin typeface="Arial Black" panose="020B0A04020102020204" pitchFamily="34" charset="0"/>
                  <a:ea typeface="+mn-ea"/>
                  <a:cs typeface="+mn-cs"/>
                </a:rPr>
                <a:t>STATE</a:t>
              </a:r>
            </a:p>
          </p:txBody>
        </p:sp>
      </p:grpSp>
      <p:pic>
        <p:nvPicPr>
          <p:cNvPr id="28" name="Picture 27">
            <a:extLst>
              <a:ext uri="{FF2B5EF4-FFF2-40B4-BE49-F238E27FC236}">
                <a16:creationId xmlns:a16="http://schemas.microsoft.com/office/drawing/2014/main" id="{6D5ADE81-1B50-76E1-B230-CD67D971D3F8}"/>
              </a:ext>
            </a:extLst>
          </p:cNvPr>
          <p:cNvPicPr>
            <a:picLocks noChangeAspect="1"/>
          </p:cNvPicPr>
          <p:nvPr/>
        </p:nvPicPr>
        <p:blipFill>
          <a:blip r:embed="rId3"/>
          <a:stretch>
            <a:fillRect/>
          </a:stretch>
        </p:blipFill>
        <p:spPr>
          <a:xfrm>
            <a:off x="-2414146" y="0"/>
            <a:ext cx="28542907" cy="1446550"/>
          </a:xfrm>
          <a:prstGeom prst="rect">
            <a:avLst/>
          </a:prstGeom>
        </p:spPr>
      </p:pic>
      <p:sp>
        <p:nvSpPr>
          <p:cNvPr id="30" name="Oval 29">
            <a:extLst>
              <a:ext uri="{FF2B5EF4-FFF2-40B4-BE49-F238E27FC236}">
                <a16:creationId xmlns:a16="http://schemas.microsoft.com/office/drawing/2014/main" id="{C2AB1A80-9874-8677-884E-FA12B634242C}"/>
              </a:ext>
            </a:extLst>
          </p:cNvPr>
          <p:cNvSpPr/>
          <p:nvPr/>
        </p:nvSpPr>
        <p:spPr>
          <a:xfrm>
            <a:off x="8756073" y="2407115"/>
            <a:ext cx="7093527" cy="5559961"/>
          </a:xfrm>
          <a:prstGeom prst="ellipse">
            <a:avLst/>
          </a:prstGeom>
          <a:blipFill>
            <a:blip r:embed="rId4">
              <a:extLst>
                <a:ext uri="{96DAC541-7B7A-43D3-8B79-37D633B846F1}">
                  <asvg:svgBlip xmlns:asvg="http://schemas.microsoft.com/office/drawing/2016/SVG/main" r:embed="rId5"/>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a:ea typeface="+mn-ea"/>
              <a:cs typeface="+mn-cs"/>
              <a:sym typeface="Arial"/>
            </a:endParaRPr>
          </a:p>
        </p:txBody>
      </p:sp>
    </p:spTree>
    <p:extLst>
      <p:ext uri="{BB962C8B-B14F-4D97-AF65-F5344CB8AC3E}">
        <p14:creationId xmlns:p14="http://schemas.microsoft.com/office/powerpoint/2010/main" val="1899328420"/>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36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36000">
                                          <p:cBhvr additive="base">
                                            <p:cTn id="7"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A33079-3D80-F6AA-41D0-DD2722B3601E}"/>
              </a:ext>
            </a:extLst>
          </p:cNvPr>
          <p:cNvSpPr/>
          <p:nvPr/>
        </p:nvSpPr>
        <p:spPr>
          <a:xfrm>
            <a:off x="684365" y="486222"/>
            <a:ext cx="23220659" cy="2173851"/>
          </a:xfrm>
          <a:prstGeom prst="rect">
            <a:avLst/>
          </a:prstGeom>
          <a:solidFill>
            <a:schemeClr val="tx1">
              <a:lumMod val="85000"/>
              <a:lumOff val="15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a:ea typeface="+mn-ea"/>
              <a:cs typeface="+mn-cs"/>
              <a:sym typeface="Arial"/>
            </a:endParaRPr>
          </a:p>
        </p:txBody>
      </p:sp>
      <p:sp>
        <p:nvSpPr>
          <p:cNvPr id="5" name="Title 1">
            <a:extLst>
              <a:ext uri="{FF2B5EF4-FFF2-40B4-BE49-F238E27FC236}">
                <a16:creationId xmlns:a16="http://schemas.microsoft.com/office/drawing/2014/main" id="{3131DCF8-AFC7-FA92-2C5D-CE34AEFF5624}"/>
              </a:ext>
            </a:extLst>
          </p:cNvPr>
          <p:cNvSpPr>
            <a:spLocks noGrp="1"/>
          </p:cNvSpPr>
          <p:nvPr>
            <p:ph type="title"/>
          </p:nvPr>
        </p:nvSpPr>
        <p:spPr>
          <a:xfrm>
            <a:off x="684365" y="813091"/>
            <a:ext cx="23015270" cy="1329217"/>
          </a:xfrm>
        </p:spPr>
        <p:txBody>
          <a:bodyPr anchor="t">
            <a:noAutofit/>
          </a:bodyPr>
          <a:lstStyle/>
          <a:p>
            <a:pPr algn="ctr"/>
            <a:r>
              <a:rPr lang="en-US" sz="6000" i="1" dirty="0">
                <a:solidFill>
                  <a:schemeClr val="bg1"/>
                </a:solidFill>
                <a:latin typeface="Arial" panose="020B0604020202020204" pitchFamily="34" charset="0"/>
                <a:cs typeface="Arial" panose="020B0604020202020204" pitchFamily="34" charset="0"/>
              </a:rPr>
              <a:t>Emerging Medical Technologies ⎼ A Patient Safety Perspective on Wearables, Big Data and Remote Care</a:t>
            </a:r>
            <a:br>
              <a:rPr lang="en-US" i="1" dirty="0">
                <a:solidFill>
                  <a:schemeClr val="bg1"/>
                </a:solidFill>
                <a:latin typeface="Arial" panose="020B0604020202020204" pitchFamily="34" charset="0"/>
                <a:cs typeface="Arial" panose="020B0604020202020204" pitchFamily="34" charset="0"/>
              </a:rPr>
            </a:br>
            <a:endParaRPr lang="en-IN" dirty="0"/>
          </a:p>
        </p:txBody>
      </p:sp>
      <p:pic>
        <p:nvPicPr>
          <p:cNvPr id="7" name="Picture 6">
            <a:extLst>
              <a:ext uri="{FF2B5EF4-FFF2-40B4-BE49-F238E27FC236}">
                <a16:creationId xmlns:a16="http://schemas.microsoft.com/office/drawing/2014/main" id="{AFA1786D-EAFF-8060-AD27-6A4CF8FDBF7D}"/>
              </a:ext>
            </a:extLst>
          </p:cNvPr>
          <p:cNvPicPr>
            <a:picLocks noChangeAspect="1"/>
          </p:cNvPicPr>
          <p:nvPr/>
        </p:nvPicPr>
        <p:blipFill>
          <a:blip r:embed="rId3"/>
          <a:stretch>
            <a:fillRect/>
          </a:stretch>
        </p:blipFill>
        <p:spPr>
          <a:xfrm>
            <a:off x="3709650" y="2825268"/>
            <a:ext cx="16462566" cy="10672643"/>
          </a:xfrm>
          <a:prstGeom prst="rect">
            <a:avLst/>
          </a:prstGeom>
        </p:spPr>
      </p:pic>
    </p:spTree>
    <p:extLst>
      <p:ext uri="{BB962C8B-B14F-4D97-AF65-F5344CB8AC3E}">
        <p14:creationId xmlns:p14="http://schemas.microsoft.com/office/powerpoint/2010/main" val="1446170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89CA21EC-88DB-42BE-89FD-4344CE9D4B14}"/>
              </a:ext>
            </a:extLst>
          </p:cNvPr>
          <p:cNvGrpSpPr/>
          <p:nvPr/>
        </p:nvGrpSpPr>
        <p:grpSpPr>
          <a:xfrm>
            <a:off x="0" y="549276"/>
            <a:ext cx="24384000" cy="2286000"/>
            <a:chOff x="0" y="274638"/>
            <a:chExt cx="12192000" cy="1143000"/>
          </a:xfrm>
        </p:grpSpPr>
        <p:sp>
          <p:nvSpPr>
            <p:cNvPr id="46" name="Rectangle 45">
              <a:extLst>
                <a:ext uri="{FF2B5EF4-FFF2-40B4-BE49-F238E27FC236}">
                  <a16:creationId xmlns:a16="http://schemas.microsoft.com/office/drawing/2014/main" id="{06C3499E-83C6-497A-8DCF-4F42D331D70E}"/>
                </a:ext>
              </a:extLst>
            </p:cNvPr>
            <p:cNvSpPr/>
            <p:nvPr/>
          </p:nvSpPr>
          <p:spPr bwMode="auto">
            <a:xfrm>
              <a:off x="0" y="274638"/>
              <a:ext cx="12192000" cy="1143000"/>
            </a:xfrm>
            <a:prstGeom prst="rect">
              <a:avLst/>
            </a:prstGeom>
            <a:solidFill>
              <a:schemeClr val="tx1">
                <a:lumMod val="75000"/>
                <a:lumOff val="25000"/>
              </a:schemeClr>
            </a:solidFill>
            <a:ln>
              <a:noFill/>
            </a:ln>
          </p:spPr>
          <p:txBody>
            <a:bodyPr vert="horz" wrap="square" lIns="182880" tIns="91440" rIns="182880" bIns="91440" numCol="1" rtlCol="0" anchor="t" anchorCtr="0" compatLnSpc="1">
              <a:prstTxWarp prst="textNoShape">
                <a:avLst/>
              </a:prstTxWarp>
            </a:bodyPr>
            <a:lstStyle/>
            <a:p>
              <a:pPr defTabSz="1828800" hangingPunct="1"/>
              <a:endParaRPr lang="en-IN" sz="3600" b="0" kern="1200">
                <a:solidFill>
                  <a:prstClr val="black"/>
                </a:solidFill>
                <a:latin typeface="Calibri"/>
                <a:ea typeface="+mn-ea"/>
                <a:cs typeface="+mn-cs"/>
              </a:endParaRPr>
            </a:p>
          </p:txBody>
        </p:sp>
        <p:cxnSp>
          <p:nvCxnSpPr>
            <p:cNvPr id="52" name="Straight Connector 51">
              <a:extLst>
                <a:ext uri="{FF2B5EF4-FFF2-40B4-BE49-F238E27FC236}">
                  <a16:creationId xmlns:a16="http://schemas.microsoft.com/office/drawing/2014/main" id="{159E3CD0-575E-402E-995D-608FC74444DB}"/>
                </a:ext>
              </a:extLst>
            </p:cNvPr>
            <p:cNvCxnSpPr/>
            <p:nvPr/>
          </p:nvCxnSpPr>
          <p:spPr>
            <a:xfrm>
              <a:off x="0" y="313548"/>
              <a:ext cx="12192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883ED58-E5FB-4933-B4F5-9ABD781FCD48}"/>
                </a:ext>
              </a:extLst>
            </p:cNvPr>
            <p:cNvCxnSpPr/>
            <p:nvPr/>
          </p:nvCxnSpPr>
          <p:spPr>
            <a:xfrm>
              <a:off x="0" y="1370622"/>
              <a:ext cx="12192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82" name="Title 3081">
            <a:extLst>
              <a:ext uri="{FF2B5EF4-FFF2-40B4-BE49-F238E27FC236}">
                <a16:creationId xmlns:a16="http://schemas.microsoft.com/office/drawing/2014/main" id="{27109F6D-793A-4761-B8CB-E512D5BD8B1A}"/>
              </a:ext>
            </a:extLst>
          </p:cNvPr>
          <p:cNvSpPr>
            <a:spLocks noGrp="1"/>
          </p:cNvSpPr>
          <p:nvPr>
            <p:ph type="title"/>
          </p:nvPr>
        </p:nvSpPr>
        <p:spPr/>
        <p:txBody>
          <a:bodyPr/>
          <a:lstStyle/>
          <a:p>
            <a:r>
              <a:rPr lang="en-IN" dirty="0">
                <a:solidFill>
                  <a:schemeClr val="bg1"/>
                </a:solidFill>
              </a:rPr>
              <a:t>The Patient’s Journey</a:t>
            </a:r>
          </a:p>
        </p:txBody>
      </p:sp>
      <p:pic>
        <p:nvPicPr>
          <p:cNvPr id="7" name="Picture 6">
            <a:extLst>
              <a:ext uri="{FF2B5EF4-FFF2-40B4-BE49-F238E27FC236}">
                <a16:creationId xmlns:a16="http://schemas.microsoft.com/office/drawing/2014/main" id="{6C6D37B0-4F1E-C07E-45AB-F4AC356D898C}"/>
              </a:ext>
            </a:extLst>
          </p:cNvPr>
          <p:cNvPicPr>
            <a:picLocks noChangeAspect="1"/>
          </p:cNvPicPr>
          <p:nvPr/>
        </p:nvPicPr>
        <p:blipFill>
          <a:blip r:embed="rId2"/>
          <a:stretch>
            <a:fillRect/>
          </a:stretch>
        </p:blipFill>
        <p:spPr>
          <a:xfrm>
            <a:off x="11270848" y="8822630"/>
            <a:ext cx="7788541" cy="4893370"/>
          </a:xfrm>
          <a:prstGeom prst="rect">
            <a:avLst/>
          </a:prstGeom>
        </p:spPr>
      </p:pic>
      <p:pic>
        <p:nvPicPr>
          <p:cNvPr id="8" name="Picture 7">
            <a:extLst>
              <a:ext uri="{FF2B5EF4-FFF2-40B4-BE49-F238E27FC236}">
                <a16:creationId xmlns:a16="http://schemas.microsoft.com/office/drawing/2014/main" id="{6C902767-0629-B5B9-FE03-F90B570B8CF2}"/>
              </a:ext>
            </a:extLst>
          </p:cNvPr>
          <p:cNvPicPr>
            <a:picLocks noChangeAspect="1"/>
          </p:cNvPicPr>
          <p:nvPr/>
        </p:nvPicPr>
        <p:blipFill>
          <a:blip r:embed="rId3"/>
          <a:stretch>
            <a:fillRect/>
          </a:stretch>
        </p:blipFill>
        <p:spPr>
          <a:xfrm>
            <a:off x="896202" y="3217207"/>
            <a:ext cx="19322198" cy="6227814"/>
          </a:xfrm>
          <a:prstGeom prst="rect">
            <a:avLst/>
          </a:prstGeom>
        </p:spPr>
      </p:pic>
      <p:pic>
        <p:nvPicPr>
          <p:cNvPr id="9" name="Picture 8">
            <a:extLst>
              <a:ext uri="{FF2B5EF4-FFF2-40B4-BE49-F238E27FC236}">
                <a16:creationId xmlns:a16="http://schemas.microsoft.com/office/drawing/2014/main" id="{E3B7C94A-13C0-31E3-39E8-44D65C80D84B}"/>
              </a:ext>
            </a:extLst>
          </p:cNvPr>
          <p:cNvPicPr>
            <a:picLocks noChangeAspect="1"/>
          </p:cNvPicPr>
          <p:nvPr/>
        </p:nvPicPr>
        <p:blipFill rotWithShape="1">
          <a:blip r:embed="rId3"/>
          <a:srcRect t="5785" b="4549"/>
          <a:stretch/>
        </p:blipFill>
        <p:spPr>
          <a:xfrm>
            <a:off x="1109561" y="3064808"/>
            <a:ext cx="21549121" cy="6227814"/>
          </a:xfrm>
          <a:prstGeom prst="rect">
            <a:avLst/>
          </a:prstGeom>
        </p:spPr>
      </p:pic>
    </p:spTree>
    <p:extLst>
      <p:ext uri="{BB962C8B-B14F-4D97-AF65-F5344CB8AC3E}">
        <p14:creationId xmlns:p14="http://schemas.microsoft.com/office/powerpoint/2010/main" val="303741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A33079-3D80-F6AA-41D0-DD2722B3601E}"/>
              </a:ext>
            </a:extLst>
          </p:cNvPr>
          <p:cNvSpPr/>
          <p:nvPr/>
        </p:nvSpPr>
        <p:spPr>
          <a:xfrm>
            <a:off x="684365" y="236841"/>
            <a:ext cx="23220659" cy="2007596"/>
          </a:xfrm>
          <a:prstGeom prst="rect">
            <a:avLst/>
          </a:prstGeom>
          <a:solidFill>
            <a:schemeClr val="tx1">
              <a:lumMod val="85000"/>
              <a:lumOff val="15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a:ea typeface="+mn-ea"/>
              <a:cs typeface="+mn-cs"/>
              <a:sym typeface="Arial"/>
            </a:endParaRPr>
          </a:p>
        </p:txBody>
      </p:sp>
      <p:sp>
        <p:nvSpPr>
          <p:cNvPr id="5" name="Title 1">
            <a:extLst>
              <a:ext uri="{FF2B5EF4-FFF2-40B4-BE49-F238E27FC236}">
                <a16:creationId xmlns:a16="http://schemas.microsoft.com/office/drawing/2014/main" id="{3131DCF8-AFC7-FA92-2C5D-CE34AEFF5624}"/>
              </a:ext>
            </a:extLst>
          </p:cNvPr>
          <p:cNvSpPr>
            <a:spLocks noGrp="1"/>
          </p:cNvSpPr>
          <p:nvPr>
            <p:ph type="title"/>
          </p:nvPr>
        </p:nvSpPr>
        <p:spPr>
          <a:xfrm>
            <a:off x="684365" y="536001"/>
            <a:ext cx="23015270" cy="1329217"/>
          </a:xfrm>
        </p:spPr>
        <p:txBody>
          <a:bodyPr anchor="t">
            <a:noAutofit/>
          </a:bodyPr>
          <a:lstStyle/>
          <a:p>
            <a:pPr algn="ctr"/>
            <a:r>
              <a:rPr lang="en-US" sz="6000" i="1" dirty="0">
                <a:solidFill>
                  <a:schemeClr val="bg1"/>
                </a:solidFill>
                <a:latin typeface="Arial" panose="020B0604020202020204" pitchFamily="34" charset="0"/>
                <a:cs typeface="Arial" panose="020B0604020202020204" pitchFamily="34" charset="0"/>
              </a:rPr>
              <a:t>Emerging Medical Technologies ⎼ A Patient Safety Perspective on Wearables, Big Data and Remote Care</a:t>
            </a:r>
            <a:br>
              <a:rPr lang="en-US" sz="6000" i="1" dirty="0">
                <a:solidFill>
                  <a:schemeClr val="bg1"/>
                </a:solidFill>
                <a:latin typeface="Arial" panose="020B0604020202020204" pitchFamily="34" charset="0"/>
                <a:cs typeface="Arial" panose="020B0604020202020204" pitchFamily="34" charset="0"/>
              </a:rPr>
            </a:br>
            <a:endParaRPr lang="en-IN" sz="6000" dirty="0"/>
          </a:p>
        </p:txBody>
      </p:sp>
      <p:pic>
        <p:nvPicPr>
          <p:cNvPr id="8" name="Picture 7">
            <a:extLst>
              <a:ext uri="{FF2B5EF4-FFF2-40B4-BE49-F238E27FC236}">
                <a16:creationId xmlns:a16="http://schemas.microsoft.com/office/drawing/2014/main" id="{BAEFE1D0-D230-2790-B89F-88AFF3F34BDF}"/>
              </a:ext>
            </a:extLst>
          </p:cNvPr>
          <p:cNvPicPr>
            <a:picLocks noChangeAspect="1"/>
          </p:cNvPicPr>
          <p:nvPr/>
        </p:nvPicPr>
        <p:blipFill>
          <a:blip r:embed="rId3"/>
          <a:stretch>
            <a:fillRect/>
          </a:stretch>
        </p:blipFill>
        <p:spPr>
          <a:xfrm>
            <a:off x="2909454" y="2493818"/>
            <a:ext cx="18420281" cy="10838523"/>
          </a:xfrm>
          <a:prstGeom prst="rect">
            <a:avLst/>
          </a:prstGeom>
        </p:spPr>
      </p:pic>
    </p:spTree>
    <p:extLst>
      <p:ext uri="{BB962C8B-B14F-4D97-AF65-F5344CB8AC3E}">
        <p14:creationId xmlns:p14="http://schemas.microsoft.com/office/powerpoint/2010/main" val="3381656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63D2B4-DAFE-E399-E0A4-9E503C1116A6}"/>
              </a:ext>
            </a:extLst>
          </p:cNvPr>
          <p:cNvSpPr/>
          <p:nvPr/>
        </p:nvSpPr>
        <p:spPr>
          <a:xfrm>
            <a:off x="2805845" y="0"/>
            <a:ext cx="21578156" cy="13716000"/>
          </a:xfrm>
          <a:prstGeom prst="rect">
            <a:avLst/>
          </a:prstGeom>
          <a:gradFill flip="none" rotWithShape="1">
            <a:gsLst>
              <a:gs pos="0">
                <a:schemeClr val="accent1"/>
              </a:gs>
              <a:gs pos="100000">
                <a:schemeClr val="accent2"/>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dirty="0">
              <a:solidFill>
                <a:prstClr val="white"/>
              </a:solidFill>
              <a:latin typeface="Calibri" panose="020F0502020204030204"/>
            </a:endParaRPr>
          </a:p>
        </p:txBody>
      </p:sp>
      <p:sp>
        <p:nvSpPr>
          <p:cNvPr id="3" name="Title 2">
            <a:extLst>
              <a:ext uri="{FF2B5EF4-FFF2-40B4-BE49-F238E27FC236}">
                <a16:creationId xmlns:a16="http://schemas.microsoft.com/office/drawing/2014/main" id="{8688A613-33F9-D687-9D93-952166FC0270}"/>
              </a:ext>
            </a:extLst>
          </p:cNvPr>
          <p:cNvSpPr>
            <a:spLocks noGrp="1"/>
          </p:cNvSpPr>
          <p:nvPr>
            <p:ph type="title"/>
          </p:nvPr>
        </p:nvSpPr>
        <p:spPr>
          <a:xfrm rot="16200000">
            <a:off x="-5395347" y="5477256"/>
            <a:ext cx="13640895" cy="2761488"/>
          </a:xfrm>
        </p:spPr>
        <p:txBody>
          <a:bodyPr/>
          <a:lstStyle/>
          <a:p>
            <a:pPr algn="ctr"/>
            <a:r>
              <a:rPr lang="en-US" dirty="0">
                <a:latin typeface="Arial" panose="020B0604020202020204" pitchFamily="34" charset="0"/>
                <a:cs typeface="Arial" panose="020B0604020202020204" pitchFamily="34" charset="0"/>
              </a:rPr>
              <a:t>Emerging Technology in the Perioperative Period</a:t>
            </a:r>
          </a:p>
        </p:txBody>
      </p:sp>
      <p:sp>
        <p:nvSpPr>
          <p:cNvPr id="16" name="Freeform: Shape 15">
            <a:extLst>
              <a:ext uri="{FF2B5EF4-FFF2-40B4-BE49-F238E27FC236}">
                <a16:creationId xmlns:a16="http://schemas.microsoft.com/office/drawing/2014/main" id="{B5E5D2F1-F75F-8B82-4EE9-33E873D9A644}"/>
              </a:ext>
            </a:extLst>
          </p:cNvPr>
          <p:cNvSpPr/>
          <p:nvPr/>
        </p:nvSpPr>
        <p:spPr>
          <a:xfrm rot="64802" flipH="1">
            <a:off x="5882088" y="3729814"/>
            <a:ext cx="31640" cy="74522"/>
          </a:xfrm>
          <a:custGeom>
            <a:avLst/>
            <a:gdLst>
              <a:gd name="connsiteX0" fmla="*/ 203120 w 1113794"/>
              <a:gd name="connsiteY0" fmla="*/ 310119 h 1199672"/>
              <a:gd name="connsiteX1" fmla="*/ 126783 w 1113794"/>
              <a:gd name="connsiteY1" fmla="*/ 1124981 h 1199672"/>
              <a:gd name="connsiteX2" fmla="*/ 910615 w 1113794"/>
              <a:gd name="connsiteY2" fmla="*/ 889660 h 1199672"/>
              <a:gd name="connsiteX3" fmla="*/ 986953 w 1113794"/>
              <a:gd name="connsiteY3" fmla="*/ 74756 h 1199672"/>
              <a:gd name="connsiteX4" fmla="*/ 203120 w 1113794"/>
              <a:gd name="connsiteY4" fmla="*/ 310119 h 1199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794" h="1199672">
                <a:moveTo>
                  <a:pt x="203120" y="310119"/>
                </a:moveTo>
                <a:cubicBezTo>
                  <a:pt x="-34374" y="600124"/>
                  <a:pt x="-68557" y="964932"/>
                  <a:pt x="126783" y="1124981"/>
                </a:cubicBezTo>
                <a:cubicBezTo>
                  <a:pt x="322166" y="1284901"/>
                  <a:pt x="673121" y="1179580"/>
                  <a:pt x="910615" y="889660"/>
                </a:cubicBezTo>
                <a:cubicBezTo>
                  <a:pt x="1148237" y="599527"/>
                  <a:pt x="1182335" y="234847"/>
                  <a:pt x="986953" y="74756"/>
                </a:cubicBezTo>
                <a:cubicBezTo>
                  <a:pt x="791613" y="-85292"/>
                  <a:pt x="440699" y="20114"/>
                  <a:pt x="203120" y="310119"/>
                </a:cubicBezTo>
                <a:close/>
              </a:path>
            </a:pathLst>
          </a:custGeom>
          <a:solidFill>
            <a:schemeClr val="accent1">
              <a:lumMod val="20000"/>
              <a:lumOff val="80000"/>
              <a:alpha val="33000"/>
            </a:schemeClr>
          </a:solidFill>
          <a:ln w="4262" cap="flat">
            <a:noFill/>
            <a:prstDash val="solid"/>
            <a:miter/>
          </a:ln>
        </p:spPr>
        <p:txBody>
          <a:bodyPr rtlCol="0" anchor="ctr"/>
          <a:lstStyle/>
          <a:p>
            <a:pPr defTabSz="1828800" hangingPunct="1"/>
            <a:endParaRPr lang="en-US" sz="3600" b="0" kern="1200" dirty="0">
              <a:solidFill>
                <a:prstClr val="black"/>
              </a:solidFill>
              <a:latin typeface="Calibri" panose="020F0502020204030204"/>
              <a:ea typeface="+mn-ea"/>
              <a:cs typeface="+mn-cs"/>
            </a:endParaRPr>
          </a:p>
        </p:txBody>
      </p:sp>
      <p:grpSp>
        <p:nvGrpSpPr>
          <p:cNvPr id="316" name="Group 315">
            <a:extLst>
              <a:ext uri="{FF2B5EF4-FFF2-40B4-BE49-F238E27FC236}">
                <a16:creationId xmlns:a16="http://schemas.microsoft.com/office/drawing/2014/main" id="{BCBD74A7-0919-1DD0-9EEA-3E2C3FBB0E97}"/>
              </a:ext>
            </a:extLst>
          </p:cNvPr>
          <p:cNvGrpSpPr/>
          <p:nvPr/>
        </p:nvGrpSpPr>
        <p:grpSpPr>
          <a:xfrm>
            <a:off x="10903187" y="572289"/>
            <a:ext cx="13313732" cy="12767262"/>
            <a:chOff x="5354612" y="286144"/>
            <a:chExt cx="6656866" cy="6383631"/>
          </a:xfrm>
        </p:grpSpPr>
        <p:grpSp>
          <p:nvGrpSpPr>
            <p:cNvPr id="302" name="Group 301">
              <a:extLst>
                <a:ext uri="{FF2B5EF4-FFF2-40B4-BE49-F238E27FC236}">
                  <a16:creationId xmlns:a16="http://schemas.microsoft.com/office/drawing/2014/main" id="{E3B10D81-12CC-6A02-0AC3-1198D892476E}"/>
                </a:ext>
              </a:extLst>
            </p:cNvPr>
            <p:cNvGrpSpPr/>
            <p:nvPr/>
          </p:nvGrpSpPr>
          <p:grpSpPr>
            <a:xfrm>
              <a:off x="5371757" y="286144"/>
              <a:ext cx="5155977" cy="927182"/>
              <a:chOff x="5371757" y="286144"/>
              <a:chExt cx="5155977" cy="927182"/>
            </a:xfrm>
          </p:grpSpPr>
          <p:grpSp>
            <p:nvGrpSpPr>
              <p:cNvPr id="271" name="Group 270">
                <a:extLst>
                  <a:ext uri="{FF2B5EF4-FFF2-40B4-BE49-F238E27FC236}">
                    <a16:creationId xmlns:a16="http://schemas.microsoft.com/office/drawing/2014/main" id="{42D4A93E-F6A8-075B-7A75-38C875B218E3}"/>
                  </a:ext>
                </a:extLst>
              </p:cNvPr>
              <p:cNvGrpSpPr/>
              <p:nvPr/>
            </p:nvGrpSpPr>
            <p:grpSpPr>
              <a:xfrm>
                <a:off x="6021052" y="286144"/>
                <a:ext cx="4506682" cy="737162"/>
                <a:chOff x="5441932" y="166897"/>
                <a:chExt cx="4506682" cy="737162"/>
              </a:xfrm>
            </p:grpSpPr>
            <p:sp>
              <p:nvSpPr>
                <p:cNvPr id="275" name="TextBox 274">
                  <a:extLst>
                    <a:ext uri="{FF2B5EF4-FFF2-40B4-BE49-F238E27FC236}">
                      <a16:creationId xmlns:a16="http://schemas.microsoft.com/office/drawing/2014/main" id="{F9F0048D-7CF9-2658-3ACA-202EFD3B3F97}"/>
                    </a:ext>
                  </a:extLst>
                </p:cNvPr>
                <p:cNvSpPr txBox="1"/>
                <p:nvPr/>
              </p:nvSpPr>
              <p:spPr>
                <a:xfrm>
                  <a:off x="5441932" y="350061"/>
                  <a:ext cx="4506682" cy="553998"/>
                </a:xfrm>
                <a:prstGeom prst="rect">
                  <a:avLst/>
                </a:prstGeom>
                <a:noFill/>
                <a:ln>
                  <a:noFill/>
                </a:ln>
              </p:spPr>
              <p:txBody>
                <a:bodyPr wrap="square" rtlCol="0" anchor="t">
                  <a:spAutoFit/>
                </a:bodyPr>
                <a:lstStyle/>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Helps detection of disease states</a:t>
                  </a:r>
                </a:p>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Identify abnormalities</a:t>
                  </a:r>
                </a:p>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Facilitates procedure success</a:t>
                  </a:r>
                </a:p>
              </p:txBody>
            </p:sp>
            <p:sp>
              <p:nvSpPr>
                <p:cNvPr id="276" name="TextBox 275">
                  <a:extLst>
                    <a:ext uri="{FF2B5EF4-FFF2-40B4-BE49-F238E27FC236}">
                      <a16:creationId xmlns:a16="http://schemas.microsoft.com/office/drawing/2014/main" id="{93298E04-3240-B4FA-DD6C-A9C79758F802}"/>
                    </a:ext>
                  </a:extLst>
                </p:cNvPr>
                <p:cNvSpPr txBox="1"/>
                <p:nvPr/>
              </p:nvSpPr>
              <p:spPr>
                <a:xfrm>
                  <a:off x="5441932" y="166897"/>
                  <a:ext cx="2537638" cy="261610"/>
                </a:xfrm>
                <a:prstGeom prst="rect">
                  <a:avLst/>
                </a:prstGeom>
                <a:noFill/>
                <a:ln>
                  <a:noFill/>
                </a:ln>
              </p:spPr>
              <p:txBody>
                <a:bodyPr wrap="square" rtlCol="0" anchor="ctr">
                  <a:spAutoFit/>
                </a:bodyPr>
                <a:lstStyle/>
                <a:p>
                  <a:pPr defTabSz="1828800" hangingPunct="1">
                    <a:defRPr/>
                  </a:pPr>
                  <a:r>
                    <a:rPr lang="en-US" sz="2800" kern="120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Medical imaging</a:t>
                  </a:r>
                </a:p>
              </p:txBody>
            </p:sp>
          </p:grpSp>
          <p:grpSp>
            <p:nvGrpSpPr>
              <p:cNvPr id="301" name="Group 300">
                <a:extLst>
                  <a:ext uri="{FF2B5EF4-FFF2-40B4-BE49-F238E27FC236}">
                    <a16:creationId xmlns:a16="http://schemas.microsoft.com/office/drawing/2014/main" id="{BEC82DB3-28F8-6904-A75A-DA4F58C2AAE4}"/>
                  </a:ext>
                </a:extLst>
              </p:cNvPr>
              <p:cNvGrpSpPr/>
              <p:nvPr/>
            </p:nvGrpSpPr>
            <p:grpSpPr>
              <a:xfrm>
                <a:off x="5371757" y="652934"/>
                <a:ext cx="560392" cy="560392"/>
                <a:chOff x="5371757" y="652934"/>
                <a:chExt cx="560392" cy="560392"/>
              </a:xfrm>
            </p:grpSpPr>
            <p:sp>
              <p:nvSpPr>
                <p:cNvPr id="273" name="Oval 272">
                  <a:extLst>
                    <a:ext uri="{FF2B5EF4-FFF2-40B4-BE49-F238E27FC236}">
                      <a16:creationId xmlns:a16="http://schemas.microsoft.com/office/drawing/2014/main" id="{C4B53155-342D-137B-F80D-74A0215B55E7}"/>
                    </a:ext>
                  </a:extLst>
                </p:cNvPr>
                <p:cNvSpPr/>
                <p:nvPr/>
              </p:nvSpPr>
              <p:spPr>
                <a:xfrm>
                  <a:off x="5371757" y="652934"/>
                  <a:ext cx="560392" cy="560392"/>
                </a:xfrm>
                <a:prstGeom prst="ellipse">
                  <a:avLst/>
                </a:prstGeom>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dirty="0">
                    <a:solidFill>
                      <a:prstClr val="white"/>
                    </a:solidFill>
                    <a:latin typeface="Calibri" panose="020F0502020204030204"/>
                  </a:endParaRPr>
                </a:p>
              </p:txBody>
            </p:sp>
            <p:sp>
              <p:nvSpPr>
                <p:cNvPr id="300" name="Freeform: Shape 299">
                  <a:extLst>
                    <a:ext uri="{FF2B5EF4-FFF2-40B4-BE49-F238E27FC236}">
                      <a16:creationId xmlns:a16="http://schemas.microsoft.com/office/drawing/2014/main" id="{77162AA4-5F39-0CE7-B112-506906F8E7B2}"/>
                    </a:ext>
                  </a:extLst>
                </p:cNvPr>
                <p:cNvSpPr/>
                <p:nvPr/>
              </p:nvSpPr>
              <p:spPr>
                <a:xfrm flipH="1">
                  <a:off x="5547920" y="701213"/>
                  <a:ext cx="208066" cy="463834"/>
                </a:xfrm>
                <a:custGeom>
                  <a:avLst/>
                  <a:gdLst>
                    <a:gd name="connsiteX0" fmla="*/ 1084776 w 2078756"/>
                    <a:gd name="connsiteY0" fmla="*/ 2914669 h 4634081"/>
                    <a:gd name="connsiteX1" fmla="*/ 1567910 w 2078756"/>
                    <a:gd name="connsiteY1" fmla="*/ 2914669 h 4634081"/>
                    <a:gd name="connsiteX2" fmla="*/ 1567910 w 2078756"/>
                    <a:gd name="connsiteY2" fmla="*/ 4392514 h 4634081"/>
                    <a:gd name="connsiteX3" fmla="*/ 1326343 w 2078756"/>
                    <a:gd name="connsiteY3" fmla="*/ 4634081 h 4634081"/>
                    <a:gd name="connsiteX4" fmla="*/ 1084776 w 2078756"/>
                    <a:gd name="connsiteY4" fmla="*/ 4392514 h 4634081"/>
                    <a:gd name="connsiteX5" fmla="*/ 511030 w 2078756"/>
                    <a:gd name="connsiteY5" fmla="*/ 2914669 h 4634081"/>
                    <a:gd name="connsiteX6" fmla="*/ 994165 w 2078756"/>
                    <a:gd name="connsiteY6" fmla="*/ 2914669 h 4634081"/>
                    <a:gd name="connsiteX7" fmla="*/ 994165 w 2078756"/>
                    <a:gd name="connsiteY7" fmla="*/ 4392514 h 4634081"/>
                    <a:gd name="connsiteX8" fmla="*/ 752598 w 2078756"/>
                    <a:gd name="connsiteY8" fmla="*/ 4634081 h 4634081"/>
                    <a:gd name="connsiteX9" fmla="*/ 511030 w 2078756"/>
                    <a:gd name="connsiteY9" fmla="*/ 4392514 h 4634081"/>
                    <a:gd name="connsiteX10" fmla="*/ 618444 w 2078756"/>
                    <a:gd name="connsiteY10" fmla="*/ 1777768 h 4634081"/>
                    <a:gd name="connsiteX11" fmla="*/ 594166 w 2078756"/>
                    <a:gd name="connsiteY11" fmla="*/ 1857424 h 4634081"/>
                    <a:gd name="connsiteX12" fmla="*/ 963172 w 2078756"/>
                    <a:gd name="connsiteY12" fmla="*/ 1949129 h 4634081"/>
                    <a:gd name="connsiteX13" fmla="*/ 963172 w 2078756"/>
                    <a:gd name="connsiteY13" fmla="*/ 2084042 h 4634081"/>
                    <a:gd name="connsiteX14" fmla="*/ 777574 w 2078756"/>
                    <a:gd name="connsiteY14" fmla="*/ 2105372 h 4634081"/>
                    <a:gd name="connsiteX15" fmla="*/ 645943 w 2078756"/>
                    <a:gd name="connsiteY15" fmla="*/ 2002912 h 4634081"/>
                    <a:gd name="connsiteX16" fmla="*/ 593984 w 2078756"/>
                    <a:gd name="connsiteY16" fmla="*/ 2081307 h 4634081"/>
                    <a:gd name="connsiteX17" fmla="*/ 962990 w 2078756"/>
                    <a:gd name="connsiteY17" fmla="*/ 2172464 h 4634081"/>
                    <a:gd name="connsiteX18" fmla="*/ 962990 w 2078756"/>
                    <a:gd name="connsiteY18" fmla="*/ 2300085 h 4634081"/>
                    <a:gd name="connsiteX19" fmla="*/ 777392 w 2078756"/>
                    <a:gd name="connsiteY19" fmla="*/ 2321963 h 4634081"/>
                    <a:gd name="connsiteX20" fmla="*/ 645762 w 2078756"/>
                    <a:gd name="connsiteY20" fmla="*/ 2219503 h 4634081"/>
                    <a:gd name="connsiteX21" fmla="*/ 593800 w 2078756"/>
                    <a:gd name="connsiteY21" fmla="*/ 2297897 h 4634081"/>
                    <a:gd name="connsiteX22" fmla="*/ 962806 w 2078756"/>
                    <a:gd name="connsiteY22" fmla="*/ 2389054 h 4634081"/>
                    <a:gd name="connsiteX23" fmla="*/ 962806 w 2078756"/>
                    <a:gd name="connsiteY23" fmla="*/ 2512117 h 4634081"/>
                    <a:gd name="connsiteX24" fmla="*/ 798541 w 2078756"/>
                    <a:gd name="connsiteY24" fmla="*/ 2534725 h 4634081"/>
                    <a:gd name="connsiteX25" fmla="*/ 666910 w 2078756"/>
                    <a:gd name="connsiteY25" fmla="*/ 2431717 h 4634081"/>
                    <a:gd name="connsiteX26" fmla="*/ 615678 w 2078756"/>
                    <a:gd name="connsiteY26" fmla="*/ 2510113 h 4634081"/>
                    <a:gd name="connsiteX27" fmla="*/ 962806 w 2078756"/>
                    <a:gd name="connsiteY27" fmla="*/ 2601271 h 4634081"/>
                    <a:gd name="connsiteX28" fmla="*/ 962806 w 2078756"/>
                    <a:gd name="connsiteY28" fmla="*/ 2617860 h 4634081"/>
                    <a:gd name="connsiteX29" fmla="*/ 1039015 w 2078756"/>
                    <a:gd name="connsiteY29" fmla="*/ 2694069 h 4634081"/>
                    <a:gd name="connsiteX30" fmla="*/ 1115222 w 2078756"/>
                    <a:gd name="connsiteY30" fmla="*/ 2617860 h 4634081"/>
                    <a:gd name="connsiteX31" fmla="*/ 1115222 w 2078756"/>
                    <a:gd name="connsiteY31" fmla="*/ 2601271 h 4634081"/>
                    <a:gd name="connsiteX32" fmla="*/ 1462350 w 2078756"/>
                    <a:gd name="connsiteY32" fmla="*/ 2510113 h 4634081"/>
                    <a:gd name="connsiteX33" fmla="*/ 1410391 w 2078756"/>
                    <a:gd name="connsiteY33" fmla="*/ 2431717 h 4634081"/>
                    <a:gd name="connsiteX34" fmla="*/ 1278760 w 2078756"/>
                    <a:gd name="connsiteY34" fmla="*/ 2534725 h 4634081"/>
                    <a:gd name="connsiteX35" fmla="*/ 1115222 w 2078756"/>
                    <a:gd name="connsiteY35" fmla="*/ 2512117 h 4634081"/>
                    <a:gd name="connsiteX36" fmla="*/ 1115222 w 2078756"/>
                    <a:gd name="connsiteY36" fmla="*/ 2389054 h 4634081"/>
                    <a:gd name="connsiteX37" fmla="*/ 1483682 w 2078756"/>
                    <a:gd name="connsiteY37" fmla="*/ 2297897 h 4634081"/>
                    <a:gd name="connsiteX38" fmla="*/ 1432450 w 2078756"/>
                    <a:gd name="connsiteY38" fmla="*/ 2219503 h 4634081"/>
                    <a:gd name="connsiteX39" fmla="*/ 1300820 w 2078756"/>
                    <a:gd name="connsiteY39" fmla="*/ 2321963 h 4634081"/>
                    <a:gd name="connsiteX40" fmla="*/ 1115222 w 2078756"/>
                    <a:gd name="connsiteY40" fmla="*/ 2300085 h 4634081"/>
                    <a:gd name="connsiteX41" fmla="*/ 1115222 w 2078756"/>
                    <a:gd name="connsiteY41" fmla="*/ 2172464 h 4634081"/>
                    <a:gd name="connsiteX42" fmla="*/ 1484046 w 2078756"/>
                    <a:gd name="connsiteY42" fmla="*/ 2081307 h 4634081"/>
                    <a:gd name="connsiteX43" fmla="*/ 1432816 w 2078756"/>
                    <a:gd name="connsiteY43" fmla="*/ 2002912 h 4634081"/>
                    <a:gd name="connsiteX44" fmla="*/ 1301183 w 2078756"/>
                    <a:gd name="connsiteY44" fmla="*/ 2105372 h 4634081"/>
                    <a:gd name="connsiteX45" fmla="*/ 1115587 w 2078756"/>
                    <a:gd name="connsiteY45" fmla="*/ 2084042 h 4634081"/>
                    <a:gd name="connsiteX46" fmla="*/ 1115587 w 2078756"/>
                    <a:gd name="connsiteY46" fmla="*/ 1949129 h 4634081"/>
                    <a:gd name="connsiteX47" fmla="*/ 1484046 w 2078756"/>
                    <a:gd name="connsiteY47" fmla="*/ 1857424 h 4634081"/>
                    <a:gd name="connsiteX48" fmla="*/ 1432816 w 2078756"/>
                    <a:gd name="connsiteY48" fmla="*/ 1779577 h 4634081"/>
                    <a:gd name="connsiteX49" fmla="*/ 1301183 w 2078756"/>
                    <a:gd name="connsiteY49" fmla="*/ 1882037 h 4634081"/>
                    <a:gd name="connsiteX50" fmla="*/ 1115587 w 2078756"/>
                    <a:gd name="connsiteY50" fmla="*/ 1860159 h 4634081"/>
                    <a:gd name="connsiteX51" fmla="*/ 1039197 w 2078756"/>
                    <a:gd name="connsiteY51" fmla="*/ 1784316 h 4634081"/>
                    <a:gd name="connsiteX52" fmla="*/ 963354 w 2078756"/>
                    <a:gd name="connsiteY52" fmla="*/ 1860159 h 4634081"/>
                    <a:gd name="connsiteX53" fmla="*/ 777758 w 2078756"/>
                    <a:gd name="connsiteY53" fmla="*/ 1882037 h 4634081"/>
                    <a:gd name="connsiteX54" fmla="*/ 646125 w 2078756"/>
                    <a:gd name="connsiteY54" fmla="*/ 1779577 h 4634081"/>
                    <a:gd name="connsiteX55" fmla="*/ 618444 w 2078756"/>
                    <a:gd name="connsiteY55" fmla="*/ 1777768 h 4634081"/>
                    <a:gd name="connsiteX56" fmla="*/ 729990 w 2078756"/>
                    <a:gd name="connsiteY56" fmla="*/ 1575748 h 4634081"/>
                    <a:gd name="connsiteX57" fmla="*/ 478577 w 2078756"/>
                    <a:gd name="connsiteY57" fmla="*/ 1674925 h 4634081"/>
                    <a:gd name="connsiteX58" fmla="*/ 584319 w 2078756"/>
                    <a:gd name="connsiteY58" fmla="*/ 1718865 h 4634081"/>
                    <a:gd name="connsiteX59" fmla="*/ 965359 w 2078756"/>
                    <a:gd name="connsiteY59" fmla="*/ 1699538 h 4634081"/>
                    <a:gd name="connsiteX60" fmla="*/ 1039196 w 2078756"/>
                    <a:gd name="connsiteY60" fmla="*/ 1758790 h 4634081"/>
                    <a:gd name="connsiteX61" fmla="*/ 1113762 w 2078756"/>
                    <a:gd name="connsiteY61" fmla="*/ 1699538 h 4634081"/>
                    <a:gd name="connsiteX62" fmla="*/ 1494802 w 2078756"/>
                    <a:gd name="connsiteY62" fmla="*/ 1718865 h 4634081"/>
                    <a:gd name="connsiteX63" fmla="*/ 1600363 w 2078756"/>
                    <a:gd name="connsiteY63" fmla="*/ 1674925 h 4634081"/>
                    <a:gd name="connsiteX64" fmla="*/ 1348402 w 2078756"/>
                    <a:gd name="connsiteY64" fmla="*/ 1575748 h 4634081"/>
                    <a:gd name="connsiteX65" fmla="*/ 1039196 w 2078756"/>
                    <a:gd name="connsiteY65" fmla="*/ 1605100 h 4634081"/>
                    <a:gd name="connsiteX66" fmla="*/ 729990 w 2078756"/>
                    <a:gd name="connsiteY66" fmla="*/ 1575748 h 4634081"/>
                    <a:gd name="connsiteX67" fmla="*/ 131267 w 2078756"/>
                    <a:gd name="connsiteY67" fmla="*/ 1392157 h 4634081"/>
                    <a:gd name="connsiteX68" fmla="*/ 1947490 w 2078756"/>
                    <a:gd name="connsiteY68" fmla="*/ 1392157 h 4634081"/>
                    <a:gd name="connsiteX69" fmla="*/ 2078756 w 2078756"/>
                    <a:gd name="connsiteY69" fmla="*/ 1523424 h 4634081"/>
                    <a:gd name="connsiteX70" fmla="*/ 2078756 w 2078756"/>
                    <a:gd name="connsiteY70" fmla="*/ 2683129 h 4634081"/>
                    <a:gd name="connsiteX71" fmla="*/ 1947308 w 2078756"/>
                    <a:gd name="connsiteY71" fmla="*/ 2814396 h 4634081"/>
                    <a:gd name="connsiteX72" fmla="*/ 131267 w 2078756"/>
                    <a:gd name="connsiteY72" fmla="*/ 2814396 h 4634081"/>
                    <a:gd name="connsiteX73" fmla="*/ 0 w 2078756"/>
                    <a:gd name="connsiteY73" fmla="*/ 2683129 h 4634081"/>
                    <a:gd name="connsiteX74" fmla="*/ 0 w 2078756"/>
                    <a:gd name="connsiteY74" fmla="*/ 1523424 h 4634081"/>
                    <a:gd name="connsiteX75" fmla="*/ 131267 w 2078756"/>
                    <a:gd name="connsiteY75" fmla="*/ 1392157 h 4634081"/>
                    <a:gd name="connsiteX76" fmla="*/ 659252 w 2078756"/>
                    <a:gd name="connsiteY76" fmla="*/ 988878 h 4634081"/>
                    <a:gd name="connsiteX77" fmla="*/ 686780 w 2078756"/>
                    <a:gd name="connsiteY77" fmla="*/ 990518 h 4634081"/>
                    <a:gd name="connsiteX78" fmla="*/ 686964 w 2078756"/>
                    <a:gd name="connsiteY78" fmla="*/ 990518 h 4634081"/>
                    <a:gd name="connsiteX79" fmla="*/ 1391430 w 2078756"/>
                    <a:gd name="connsiteY79" fmla="*/ 990518 h 4634081"/>
                    <a:gd name="connsiteX80" fmla="*/ 1391793 w 2078756"/>
                    <a:gd name="connsiteY80" fmla="*/ 990518 h 4634081"/>
                    <a:gd name="connsiteX81" fmla="*/ 1419505 w 2078756"/>
                    <a:gd name="connsiteY81" fmla="*/ 988878 h 4634081"/>
                    <a:gd name="connsiteX82" fmla="*/ 1584318 w 2078756"/>
                    <a:gd name="connsiteY82" fmla="*/ 1030628 h 4634081"/>
                    <a:gd name="connsiteX83" fmla="*/ 1792887 w 2078756"/>
                    <a:gd name="connsiteY83" fmla="*/ 1225156 h 4634081"/>
                    <a:gd name="connsiteX84" fmla="*/ 1832632 w 2078756"/>
                    <a:gd name="connsiteY84" fmla="*/ 1291885 h 4634081"/>
                    <a:gd name="connsiteX85" fmla="*/ 245943 w 2078756"/>
                    <a:gd name="connsiteY85" fmla="*/ 1291885 h 4634081"/>
                    <a:gd name="connsiteX86" fmla="*/ 494439 w 2078756"/>
                    <a:gd name="connsiteY86" fmla="*/ 1030628 h 4634081"/>
                    <a:gd name="connsiteX87" fmla="*/ 659252 w 2078756"/>
                    <a:gd name="connsiteY87" fmla="*/ 988878 h 4634081"/>
                    <a:gd name="connsiteX88" fmla="*/ 1039379 w 2078756"/>
                    <a:gd name="connsiteY88" fmla="*/ 0 h 4634081"/>
                    <a:gd name="connsiteX89" fmla="*/ 1478941 w 2078756"/>
                    <a:gd name="connsiteY89" fmla="*/ 439562 h 4634081"/>
                    <a:gd name="connsiteX90" fmla="*/ 1039379 w 2078756"/>
                    <a:gd name="connsiteY90" fmla="*/ 879122 h 4634081"/>
                    <a:gd name="connsiteX91" fmla="*/ 599818 w 2078756"/>
                    <a:gd name="connsiteY91" fmla="*/ 439562 h 4634081"/>
                    <a:gd name="connsiteX92" fmla="*/ 1039379 w 2078756"/>
                    <a:gd name="connsiteY92" fmla="*/ 0 h 4634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078756" h="4634081">
                      <a:moveTo>
                        <a:pt x="1084776" y="2914669"/>
                      </a:moveTo>
                      <a:lnTo>
                        <a:pt x="1567910" y="2914669"/>
                      </a:lnTo>
                      <a:lnTo>
                        <a:pt x="1567910" y="4392514"/>
                      </a:lnTo>
                      <a:cubicBezTo>
                        <a:pt x="1567910" y="4525969"/>
                        <a:pt x="1459798" y="4634081"/>
                        <a:pt x="1326343" y="4634081"/>
                      </a:cubicBezTo>
                      <a:cubicBezTo>
                        <a:pt x="1192889" y="4634081"/>
                        <a:pt x="1084776" y="4525969"/>
                        <a:pt x="1084776" y="4392514"/>
                      </a:cubicBezTo>
                      <a:close/>
                      <a:moveTo>
                        <a:pt x="511030" y="2914669"/>
                      </a:moveTo>
                      <a:lnTo>
                        <a:pt x="994165" y="2914669"/>
                      </a:lnTo>
                      <a:lnTo>
                        <a:pt x="994165" y="4392514"/>
                      </a:lnTo>
                      <a:cubicBezTo>
                        <a:pt x="994165" y="4525969"/>
                        <a:pt x="886052" y="4634081"/>
                        <a:pt x="752598" y="4634081"/>
                      </a:cubicBezTo>
                      <a:cubicBezTo>
                        <a:pt x="619143" y="4634081"/>
                        <a:pt x="511030" y="4525969"/>
                        <a:pt x="511030" y="4392514"/>
                      </a:cubicBezTo>
                      <a:close/>
                      <a:moveTo>
                        <a:pt x="618444" y="1777768"/>
                      </a:moveTo>
                      <a:cubicBezTo>
                        <a:pt x="594096" y="1786527"/>
                        <a:pt x="581312" y="1823514"/>
                        <a:pt x="594166" y="1857424"/>
                      </a:cubicBezTo>
                      <a:cubicBezTo>
                        <a:pt x="672015" y="1993066"/>
                        <a:pt x="797082" y="1985774"/>
                        <a:pt x="963172" y="1949129"/>
                      </a:cubicBezTo>
                      <a:lnTo>
                        <a:pt x="963172" y="2084042"/>
                      </a:lnTo>
                      <a:cubicBezTo>
                        <a:pt x="904649" y="2096621"/>
                        <a:pt x="837557" y="2109384"/>
                        <a:pt x="777574" y="2105372"/>
                      </a:cubicBezTo>
                      <a:cubicBezTo>
                        <a:pt x="679853" y="2100086"/>
                        <a:pt x="686416" y="2020962"/>
                        <a:pt x="645943" y="2002912"/>
                      </a:cubicBezTo>
                      <a:cubicBezTo>
                        <a:pt x="605287" y="1985592"/>
                        <a:pt x="576845" y="2035545"/>
                        <a:pt x="593984" y="2081307"/>
                      </a:cubicBezTo>
                      <a:cubicBezTo>
                        <a:pt x="671831" y="2216949"/>
                        <a:pt x="796900" y="2209657"/>
                        <a:pt x="962990" y="2172464"/>
                      </a:cubicBezTo>
                      <a:lnTo>
                        <a:pt x="962990" y="2300085"/>
                      </a:lnTo>
                      <a:cubicBezTo>
                        <a:pt x="904465" y="2312666"/>
                        <a:pt x="837373" y="2325427"/>
                        <a:pt x="777392" y="2321963"/>
                      </a:cubicBezTo>
                      <a:cubicBezTo>
                        <a:pt x="679671" y="2316676"/>
                        <a:pt x="686235" y="2236823"/>
                        <a:pt x="645762" y="2219503"/>
                      </a:cubicBezTo>
                      <a:cubicBezTo>
                        <a:pt x="605105" y="2201635"/>
                        <a:pt x="576664" y="2252137"/>
                        <a:pt x="593800" y="2297897"/>
                      </a:cubicBezTo>
                      <a:cubicBezTo>
                        <a:pt x="671649" y="2433539"/>
                        <a:pt x="796719" y="2425517"/>
                        <a:pt x="962806" y="2389054"/>
                      </a:cubicBezTo>
                      <a:lnTo>
                        <a:pt x="962806" y="2512117"/>
                      </a:lnTo>
                      <a:cubicBezTo>
                        <a:pt x="904284" y="2524697"/>
                        <a:pt x="858340" y="2538007"/>
                        <a:pt x="798541" y="2534725"/>
                      </a:cubicBezTo>
                      <a:cubicBezTo>
                        <a:pt x="700820" y="2528709"/>
                        <a:pt x="708112" y="2449583"/>
                        <a:pt x="666910" y="2431717"/>
                      </a:cubicBezTo>
                      <a:cubicBezTo>
                        <a:pt x="626435" y="2414397"/>
                        <a:pt x="598360" y="2464352"/>
                        <a:pt x="615678" y="2510113"/>
                      </a:cubicBezTo>
                      <a:cubicBezTo>
                        <a:pt x="693527" y="2645754"/>
                        <a:pt x="796535" y="2637734"/>
                        <a:pt x="962806" y="2601271"/>
                      </a:cubicBezTo>
                      <a:lnTo>
                        <a:pt x="962806" y="2617860"/>
                      </a:lnTo>
                      <a:cubicBezTo>
                        <a:pt x="962806" y="2659975"/>
                        <a:pt x="996900" y="2694069"/>
                        <a:pt x="1039015" y="2694069"/>
                      </a:cubicBezTo>
                      <a:cubicBezTo>
                        <a:pt x="1081130" y="2694069"/>
                        <a:pt x="1115222" y="2659975"/>
                        <a:pt x="1115222" y="2617860"/>
                      </a:cubicBezTo>
                      <a:lnTo>
                        <a:pt x="1115222" y="2601271"/>
                      </a:lnTo>
                      <a:cubicBezTo>
                        <a:pt x="1281493" y="2637916"/>
                        <a:pt x="1384503" y="2645754"/>
                        <a:pt x="1462350" y="2510113"/>
                      </a:cubicBezTo>
                      <a:cubicBezTo>
                        <a:pt x="1479670" y="2464168"/>
                        <a:pt x="1451777" y="2414397"/>
                        <a:pt x="1410391" y="2431717"/>
                      </a:cubicBezTo>
                      <a:cubicBezTo>
                        <a:pt x="1369734" y="2449765"/>
                        <a:pt x="1377210" y="2528890"/>
                        <a:pt x="1278760" y="2534725"/>
                      </a:cubicBezTo>
                      <a:cubicBezTo>
                        <a:pt x="1219506" y="2538007"/>
                        <a:pt x="1173746" y="2524697"/>
                        <a:pt x="1115222" y="2512117"/>
                      </a:cubicBezTo>
                      <a:lnTo>
                        <a:pt x="1115222" y="2389054"/>
                      </a:lnTo>
                      <a:cubicBezTo>
                        <a:pt x="1281493" y="2425701"/>
                        <a:pt x="1405833" y="2433539"/>
                        <a:pt x="1483682" y="2297897"/>
                      </a:cubicBezTo>
                      <a:cubicBezTo>
                        <a:pt x="1501548" y="2251954"/>
                        <a:pt x="1473107" y="2201453"/>
                        <a:pt x="1432450" y="2219503"/>
                      </a:cubicBezTo>
                      <a:cubicBezTo>
                        <a:pt x="1391795" y="2236823"/>
                        <a:pt x="1398541" y="2316676"/>
                        <a:pt x="1300820" y="2321963"/>
                      </a:cubicBezTo>
                      <a:cubicBezTo>
                        <a:pt x="1241020" y="2325245"/>
                        <a:pt x="1173746" y="2312666"/>
                        <a:pt x="1115222" y="2300085"/>
                      </a:cubicBezTo>
                      <a:lnTo>
                        <a:pt x="1115222" y="2172464"/>
                      </a:lnTo>
                      <a:cubicBezTo>
                        <a:pt x="1281859" y="2209657"/>
                        <a:pt x="1406197" y="2216949"/>
                        <a:pt x="1484046" y="2081307"/>
                      </a:cubicBezTo>
                      <a:cubicBezTo>
                        <a:pt x="1501914" y="2035364"/>
                        <a:pt x="1473473" y="1985592"/>
                        <a:pt x="1432816" y="2002912"/>
                      </a:cubicBezTo>
                      <a:cubicBezTo>
                        <a:pt x="1392159" y="2020778"/>
                        <a:pt x="1398904" y="2100086"/>
                        <a:pt x="1301183" y="2105372"/>
                      </a:cubicBezTo>
                      <a:cubicBezTo>
                        <a:pt x="1241384" y="2109384"/>
                        <a:pt x="1174110" y="2096805"/>
                        <a:pt x="1115587" y="2084042"/>
                      </a:cubicBezTo>
                      <a:lnTo>
                        <a:pt x="1115587" y="1949129"/>
                      </a:lnTo>
                      <a:cubicBezTo>
                        <a:pt x="1281859" y="1985774"/>
                        <a:pt x="1406197" y="1993066"/>
                        <a:pt x="1484046" y="1857424"/>
                      </a:cubicBezTo>
                      <a:cubicBezTo>
                        <a:pt x="1501914" y="1812210"/>
                        <a:pt x="1473473" y="1761709"/>
                        <a:pt x="1432816" y="1779577"/>
                      </a:cubicBezTo>
                      <a:cubicBezTo>
                        <a:pt x="1392159" y="1796896"/>
                        <a:pt x="1398904" y="1876751"/>
                        <a:pt x="1301183" y="1882037"/>
                      </a:cubicBezTo>
                      <a:cubicBezTo>
                        <a:pt x="1241384" y="1885320"/>
                        <a:pt x="1174110" y="1872739"/>
                        <a:pt x="1115587" y="1860159"/>
                      </a:cubicBezTo>
                      <a:cubicBezTo>
                        <a:pt x="1115587" y="1818228"/>
                        <a:pt x="1080947" y="1784316"/>
                        <a:pt x="1039197" y="1784316"/>
                      </a:cubicBezTo>
                      <a:cubicBezTo>
                        <a:pt x="997265" y="1784316"/>
                        <a:pt x="963354" y="1818228"/>
                        <a:pt x="963354" y="1860159"/>
                      </a:cubicBezTo>
                      <a:cubicBezTo>
                        <a:pt x="904831" y="1872739"/>
                        <a:pt x="837739" y="1885502"/>
                        <a:pt x="777758" y="1882037"/>
                      </a:cubicBezTo>
                      <a:cubicBezTo>
                        <a:pt x="680037" y="1876751"/>
                        <a:pt x="686600" y="1796896"/>
                        <a:pt x="646125" y="1779577"/>
                      </a:cubicBezTo>
                      <a:cubicBezTo>
                        <a:pt x="635961" y="1775065"/>
                        <a:pt x="626560" y="1774848"/>
                        <a:pt x="618444" y="1777768"/>
                      </a:cubicBezTo>
                      <a:close/>
                      <a:moveTo>
                        <a:pt x="729990" y="1575748"/>
                      </a:moveTo>
                      <a:cubicBezTo>
                        <a:pt x="630263" y="1581035"/>
                        <a:pt x="541111" y="1597079"/>
                        <a:pt x="478577" y="1674925"/>
                      </a:cubicBezTo>
                      <a:cubicBezTo>
                        <a:pt x="453236" y="1704827"/>
                        <a:pt x="543117" y="1712849"/>
                        <a:pt x="584319" y="1718865"/>
                      </a:cubicBezTo>
                      <a:cubicBezTo>
                        <a:pt x="675477" y="1639739"/>
                        <a:pt x="852323" y="1686230"/>
                        <a:pt x="965359" y="1699538"/>
                      </a:cubicBezTo>
                      <a:cubicBezTo>
                        <a:pt x="973381" y="1733450"/>
                        <a:pt x="1003280" y="1758790"/>
                        <a:pt x="1039196" y="1758790"/>
                      </a:cubicBezTo>
                      <a:cubicBezTo>
                        <a:pt x="1075113" y="1758790"/>
                        <a:pt x="1105742" y="1733450"/>
                        <a:pt x="1113762" y="1699538"/>
                      </a:cubicBezTo>
                      <a:cubicBezTo>
                        <a:pt x="1226800" y="1686230"/>
                        <a:pt x="1403097" y="1639739"/>
                        <a:pt x="1494802" y="1718865"/>
                      </a:cubicBezTo>
                      <a:cubicBezTo>
                        <a:pt x="1535822" y="1712849"/>
                        <a:pt x="1624974" y="1705009"/>
                        <a:pt x="1600363" y="1674925"/>
                      </a:cubicBezTo>
                      <a:cubicBezTo>
                        <a:pt x="1537099" y="1597079"/>
                        <a:pt x="1448129" y="1581217"/>
                        <a:pt x="1348402" y="1575748"/>
                      </a:cubicBezTo>
                      <a:cubicBezTo>
                        <a:pt x="1243389" y="1569730"/>
                        <a:pt x="1155514" y="1605100"/>
                        <a:pt x="1039196" y="1605100"/>
                      </a:cubicBezTo>
                      <a:cubicBezTo>
                        <a:pt x="923427" y="1605100"/>
                        <a:pt x="835732" y="1569914"/>
                        <a:pt x="729990" y="1575748"/>
                      </a:cubicBezTo>
                      <a:close/>
                      <a:moveTo>
                        <a:pt x="131267" y="1392157"/>
                      </a:moveTo>
                      <a:lnTo>
                        <a:pt x="1947490" y="1392157"/>
                      </a:lnTo>
                      <a:cubicBezTo>
                        <a:pt x="2019870" y="1392157"/>
                        <a:pt x="2078756" y="1450862"/>
                        <a:pt x="2078756" y="1523424"/>
                      </a:cubicBezTo>
                      <a:lnTo>
                        <a:pt x="2078756" y="2683129"/>
                      </a:lnTo>
                      <a:cubicBezTo>
                        <a:pt x="2078575" y="2755689"/>
                        <a:pt x="2019870" y="2814396"/>
                        <a:pt x="1947308" y="2814396"/>
                      </a:cubicBezTo>
                      <a:lnTo>
                        <a:pt x="131267" y="2814396"/>
                      </a:lnTo>
                      <a:cubicBezTo>
                        <a:pt x="58889" y="2814396"/>
                        <a:pt x="0" y="2755689"/>
                        <a:pt x="0" y="2683129"/>
                      </a:cubicBezTo>
                      <a:lnTo>
                        <a:pt x="0" y="1523424"/>
                      </a:lnTo>
                      <a:cubicBezTo>
                        <a:pt x="0" y="1451044"/>
                        <a:pt x="58705" y="1392157"/>
                        <a:pt x="131267" y="1392157"/>
                      </a:cubicBezTo>
                      <a:close/>
                      <a:moveTo>
                        <a:pt x="659252" y="988878"/>
                      </a:moveTo>
                      <a:cubicBezTo>
                        <a:pt x="671650" y="988878"/>
                        <a:pt x="680946" y="989789"/>
                        <a:pt x="686780" y="990518"/>
                      </a:cubicBezTo>
                      <a:cubicBezTo>
                        <a:pt x="686780" y="990518"/>
                        <a:pt x="686964" y="990518"/>
                        <a:pt x="686964" y="990518"/>
                      </a:cubicBezTo>
                      <a:lnTo>
                        <a:pt x="1391430" y="990518"/>
                      </a:lnTo>
                      <a:cubicBezTo>
                        <a:pt x="1391611" y="990518"/>
                        <a:pt x="1391611" y="990518"/>
                        <a:pt x="1391793" y="990518"/>
                      </a:cubicBezTo>
                      <a:cubicBezTo>
                        <a:pt x="1397809" y="989789"/>
                        <a:pt x="1407108" y="988878"/>
                        <a:pt x="1419505" y="988878"/>
                      </a:cubicBezTo>
                      <a:cubicBezTo>
                        <a:pt x="1454146" y="988694"/>
                        <a:pt x="1515038" y="995623"/>
                        <a:pt x="1584318" y="1030628"/>
                      </a:cubicBezTo>
                      <a:cubicBezTo>
                        <a:pt x="1653598" y="1065267"/>
                        <a:pt x="1728712" y="1127801"/>
                        <a:pt x="1792887" y="1225156"/>
                      </a:cubicBezTo>
                      <a:cubicBezTo>
                        <a:pt x="1806561" y="1245941"/>
                        <a:pt x="1819687" y="1268183"/>
                        <a:pt x="1832632" y="1291885"/>
                      </a:cubicBezTo>
                      <a:lnTo>
                        <a:pt x="245943" y="1291885"/>
                      </a:lnTo>
                      <a:cubicBezTo>
                        <a:pt x="319416" y="1155331"/>
                        <a:pt x="409479" y="1072741"/>
                        <a:pt x="494439" y="1030628"/>
                      </a:cubicBezTo>
                      <a:cubicBezTo>
                        <a:pt x="563719" y="995623"/>
                        <a:pt x="624611" y="988694"/>
                        <a:pt x="659252" y="988878"/>
                      </a:cubicBezTo>
                      <a:close/>
                      <a:moveTo>
                        <a:pt x="1039379" y="0"/>
                      </a:moveTo>
                      <a:cubicBezTo>
                        <a:pt x="1282040" y="0"/>
                        <a:pt x="1478941" y="196719"/>
                        <a:pt x="1478941" y="439562"/>
                      </a:cubicBezTo>
                      <a:cubicBezTo>
                        <a:pt x="1478941" y="682405"/>
                        <a:pt x="1282040" y="879122"/>
                        <a:pt x="1039379" y="879122"/>
                      </a:cubicBezTo>
                      <a:cubicBezTo>
                        <a:pt x="796719" y="879122"/>
                        <a:pt x="599818" y="682222"/>
                        <a:pt x="599818" y="439562"/>
                      </a:cubicBezTo>
                      <a:cubicBezTo>
                        <a:pt x="599818" y="196719"/>
                        <a:pt x="796719" y="0"/>
                        <a:pt x="1039379" y="0"/>
                      </a:cubicBezTo>
                      <a:close/>
                    </a:path>
                  </a:pathLst>
                </a:custGeom>
                <a:solidFill>
                  <a:schemeClr val="bg2"/>
                </a:solidFill>
                <a:ln w="9525" cap="flat">
                  <a:noFill/>
                  <a:prstDash val="solid"/>
                  <a:miter/>
                </a:ln>
              </p:spPr>
              <p:txBody>
                <a:bodyPr wrap="square" rtlCol="0" anchor="ctr">
                  <a:noAutofit/>
                </a:bodyPr>
                <a:lstStyle/>
                <a:p>
                  <a:pPr defTabSz="1828800" hangingPunct="1"/>
                  <a:endParaRPr lang="en-US" sz="3600" b="0" kern="1200">
                    <a:solidFill>
                      <a:prstClr val="black"/>
                    </a:solidFill>
                    <a:latin typeface="Calibri" panose="020F0502020204030204"/>
                    <a:ea typeface="+mn-ea"/>
                    <a:cs typeface="+mn-cs"/>
                  </a:endParaRPr>
                </a:p>
              </p:txBody>
            </p:sp>
          </p:grpSp>
        </p:grpSp>
        <p:grpSp>
          <p:nvGrpSpPr>
            <p:cNvPr id="305" name="Group 304">
              <a:extLst>
                <a:ext uri="{FF2B5EF4-FFF2-40B4-BE49-F238E27FC236}">
                  <a16:creationId xmlns:a16="http://schemas.microsoft.com/office/drawing/2014/main" id="{2F831B3D-6B70-F935-C7D8-C1ECCA84C337}"/>
                </a:ext>
              </a:extLst>
            </p:cNvPr>
            <p:cNvGrpSpPr/>
            <p:nvPr/>
          </p:nvGrpSpPr>
          <p:grpSpPr>
            <a:xfrm>
              <a:off x="6625725" y="1293342"/>
              <a:ext cx="5166543" cy="755098"/>
              <a:chOff x="6625725" y="1293342"/>
              <a:chExt cx="5166543" cy="755098"/>
            </a:xfrm>
          </p:grpSpPr>
          <p:grpSp>
            <p:nvGrpSpPr>
              <p:cNvPr id="265" name="Group 264">
                <a:extLst>
                  <a:ext uri="{FF2B5EF4-FFF2-40B4-BE49-F238E27FC236}">
                    <a16:creationId xmlns:a16="http://schemas.microsoft.com/office/drawing/2014/main" id="{DD518A89-356A-66E8-AE65-B41C74DFC7B7}"/>
                  </a:ext>
                </a:extLst>
              </p:cNvPr>
              <p:cNvGrpSpPr/>
              <p:nvPr/>
            </p:nvGrpSpPr>
            <p:grpSpPr>
              <a:xfrm>
                <a:off x="7285586" y="1293342"/>
                <a:ext cx="4506682" cy="737162"/>
                <a:chOff x="7101436" y="1120532"/>
                <a:chExt cx="4506682" cy="737162"/>
              </a:xfrm>
            </p:grpSpPr>
            <p:sp>
              <p:nvSpPr>
                <p:cNvPr id="269" name="TextBox 268">
                  <a:extLst>
                    <a:ext uri="{FF2B5EF4-FFF2-40B4-BE49-F238E27FC236}">
                      <a16:creationId xmlns:a16="http://schemas.microsoft.com/office/drawing/2014/main" id="{079FE2B3-4C9B-E7FE-6157-B6543DB2FC97}"/>
                    </a:ext>
                  </a:extLst>
                </p:cNvPr>
                <p:cNvSpPr txBox="1"/>
                <p:nvPr/>
              </p:nvSpPr>
              <p:spPr>
                <a:xfrm>
                  <a:off x="7101436" y="1303696"/>
                  <a:ext cx="4506682" cy="553998"/>
                </a:xfrm>
                <a:prstGeom prst="rect">
                  <a:avLst/>
                </a:prstGeom>
                <a:noFill/>
                <a:ln>
                  <a:noFill/>
                </a:ln>
              </p:spPr>
              <p:txBody>
                <a:bodyPr wrap="square" rtlCol="0" anchor="t">
                  <a:spAutoFit/>
                </a:bodyPr>
                <a:lstStyle/>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Analyzes Electronic Health Records regarding risk </a:t>
                  </a:r>
                </a:p>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Provides useful information about care pathways</a:t>
                  </a:r>
                </a:p>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Predicts deterioration</a:t>
                  </a:r>
                </a:p>
              </p:txBody>
            </p:sp>
            <p:sp>
              <p:nvSpPr>
                <p:cNvPr id="270" name="TextBox 269">
                  <a:extLst>
                    <a:ext uri="{FF2B5EF4-FFF2-40B4-BE49-F238E27FC236}">
                      <a16:creationId xmlns:a16="http://schemas.microsoft.com/office/drawing/2014/main" id="{690E84E4-E22F-E377-271D-3136EA2FFA0D}"/>
                    </a:ext>
                  </a:extLst>
                </p:cNvPr>
                <p:cNvSpPr txBox="1"/>
                <p:nvPr/>
              </p:nvSpPr>
              <p:spPr>
                <a:xfrm>
                  <a:off x="7101436" y="1120532"/>
                  <a:ext cx="2566440" cy="261610"/>
                </a:xfrm>
                <a:prstGeom prst="rect">
                  <a:avLst/>
                </a:prstGeom>
                <a:noFill/>
                <a:ln>
                  <a:noFill/>
                </a:ln>
              </p:spPr>
              <p:txBody>
                <a:bodyPr wrap="square" rtlCol="0" anchor="ctr">
                  <a:spAutoFit/>
                </a:bodyPr>
                <a:lstStyle/>
                <a:p>
                  <a:pPr defTabSz="1828800" hangingPunct="1">
                    <a:defRPr/>
                  </a:pPr>
                  <a:r>
                    <a:rPr lang="en-US" sz="2800" kern="120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Healthcare data analytics</a:t>
                  </a:r>
                  <a:endParaRPr lang="en-US" sz="2800" kern="1200" dirty="0">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endParaRPr>
                </a:p>
              </p:txBody>
            </p:sp>
          </p:grpSp>
          <p:grpSp>
            <p:nvGrpSpPr>
              <p:cNvPr id="304" name="Group 303">
                <a:extLst>
                  <a:ext uri="{FF2B5EF4-FFF2-40B4-BE49-F238E27FC236}">
                    <a16:creationId xmlns:a16="http://schemas.microsoft.com/office/drawing/2014/main" id="{F616F151-6138-DB62-6EBA-40FB3E3FA6EF}"/>
                  </a:ext>
                </a:extLst>
              </p:cNvPr>
              <p:cNvGrpSpPr/>
              <p:nvPr/>
            </p:nvGrpSpPr>
            <p:grpSpPr>
              <a:xfrm>
                <a:off x="6625725" y="1488048"/>
                <a:ext cx="560392" cy="560392"/>
                <a:chOff x="6625725" y="1488048"/>
                <a:chExt cx="560392" cy="560392"/>
              </a:xfrm>
            </p:grpSpPr>
            <p:sp>
              <p:nvSpPr>
                <p:cNvPr id="267" name="Oval 266">
                  <a:extLst>
                    <a:ext uri="{FF2B5EF4-FFF2-40B4-BE49-F238E27FC236}">
                      <a16:creationId xmlns:a16="http://schemas.microsoft.com/office/drawing/2014/main" id="{B2486430-CDD5-38A3-0890-A04A2772CDA0}"/>
                    </a:ext>
                  </a:extLst>
                </p:cNvPr>
                <p:cNvSpPr/>
                <p:nvPr/>
              </p:nvSpPr>
              <p:spPr>
                <a:xfrm>
                  <a:off x="6625725" y="1488048"/>
                  <a:ext cx="560392" cy="560392"/>
                </a:xfrm>
                <a:prstGeom prst="ellipse">
                  <a:avLst/>
                </a:prstGeom>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303" name="Freeform: Shape 302">
                  <a:extLst>
                    <a:ext uri="{FF2B5EF4-FFF2-40B4-BE49-F238E27FC236}">
                      <a16:creationId xmlns:a16="http://schemas.microsoft.com/office/drawing/2014/main" id="{1A6A0299-1101-6E52-49DB-F5CDFFB897FF}"/>
                    </a:ext>
                  </a:extLst>
                </p:cNvPr>
                <p:cNvSpPr/>
                <p:nvPr/>
              </p:nvSpPr>
              <p:spPr>
                <a:xfrm>
                  <a:off x="6747288" y="1625019"/>
                  <a:ext cx="317266" cy="286450"/>
                </a:xfrm>
                <a:custGeom>
                  <a:avLst/>
                  <a:gdLst>
                    <a:gd name="connsiteX0" fmla="*/ 3701534 w 3791328"/>
                    <a:gd name="connsiteY0" fmla="*/ 3025601 h 3423062"/>
                    <a:gd name="connsiteX1" fmla="*/ 3750114 w 3791328"/>
                    <a:gd name="connsiteY1" fmla="*/ 3095088 h 3423062"/>
                    <a:gd name="connsiteX2" fmla="*/ 3639564 w 3791328"/>
                    <a:gd name="connsiteY2" fmla="*/ 3379058 h 3423062"/>
                    <a:gd name="connsiteX3" fmla="*/ 3333334 w 3791328"/>
                    <a:gd name="connsiteY3" fmla="*/ 3344465 h 3423062"/>
                    <a:gd name="connsiteX4" fmla="*/ 3294981 w 3791328"/>
                    <a:gd name="connsiteY4" fmla="*/ 3256475 h 3423062"/>
                    <a:gd name="connsiteX5" fmla="*/ 1088651 w 3791328"/>
                    <a:gd name="connsiteY5" fmla="*/ 1595376 h 3423062"/>
                    <a:gd name="connsiteX6" fmla="*/ 1260568 w 3791328"/>
                    <a:gd name="connsiteY6" fmla="*/ 1767292 h 3423062"/>
                    <a:gd name="connsiteX7" fmla="*/ 1247395 w 3791328"/>
                    <a:gd name="connsiteY7" fmla="*/ 1832538 h 3423062"/>
                    <a:gd name="connsiteX8" fmla="*/ 1476173 w 3791328"/>
                    <a:gd name="connsiteY8" fmla="*/ 2062768 h 3423062"/>
                    <a:gd name="connsiteX9" fmla="*/ 1539873 w 3791328"/>
                    <a:gd name="connsiteY9" fmla="*/ 2049907 h 3423062"/>
                    <a:gd name="connsiteX10" fmla="*/ 1606791 w 3791328"/>
                    <a:gd name="connsiteY10" fmla="*/ 2063417 h 3423062"/>
                    <a:gd name="connsiteX11" fmla="*/ 1623588 w 3791328"/>
                    <a:gd name="connsiteY11" fmla="*/ 2074742 h 3423062"/>
                    <a:gd name="connsiteX12" fmla="*/ 1802939 w 3791328"/>
                    <a:gd name="connsiteY12" fmla="*/ 1939206 h 3423062"/>
                    <a:gd name="connsiteX13" fmla="*/ 1883106 w 3791328"/>
                    <a:gd name="connsiteY13" fmla="*/ 2048251 h 3423062"/>
                    <a:gd name="connsiteX14" fmla="*/ 1704063 w 3791328"/>
                    <a:gd name="connsiteY14" fmla="*/ 2183553 h 3423062"/>
                    <a:gd name="connsiteX15" fmla="*/ 1711790 w 3791328"/>
                    <a:gd name="connsiteY15" fmla="*/ 2221824 h 3423062"/>
                    <a:gd name="connsiteX16" fmla="*/ 1539873 w 3791328"/>
                    <a:gd name="connsiteY16" fmla="*/ 2393738 h 3423062"/>
                    <a:gd name="connsiteX17" fmla="*/ 1367958 w 3791328"/>
                    <a:gd name="connsiteY17" fmla="*/ 2221824 h 3423062"/>
                    <a:gd name="connsiteX18" fmla="*/ 1380685 w 3791328"/>
                    <a:gd name="connsiteY18" fmla="*/ 2158786 h 3423062"/>
                    <a:gd name="connsiteX19" fmla="*/ 1150203 w 3791328"/>
                    <a:gd name="connsiteY19" fmla="*/ 1926781 h 3423062"/>
                    <a:gd name="connsiteX20" fmla="*/ 1088651 w 3791328"/>
                    <a:gd name="connsiteY20" fmla="*/ 1939207 h 3423062"/>
                    <a:gd name="connsiteX21" fmla="*/ 1021735 w 3791328"/>
                    <a:gd name="connsiteY21" fmla="*/ 1925697 h 3423062"/>
                    <a:gd name="connsiteX22" fmla="*/ 995787 w 3791328"/>
                    <a:gd name="connsiteY22" fmla="*/ 1908203 h 3423062"/>
                    <a:gd name="connsiteX23" fmla="*/ 729850 w 3791328"/>
                    <a:gd name="connsiteY23" fmla="*/ 2082550 h 3423062"/>
                    <a:gd name="connsiteX24" fmla="*/ 735194 w 3791328"/>
                    <a:gd name="connsiteY24" fmla="*/ 2109019 h 3423062"/>
                    <a:gd name="connsiteX25" fmla="*/ 563279 w 3791328"/>
                    <a:gd name="connsiteY25" fmla="*/ 2280933 h 3423062"/>
                    <a:gd name="connsiteX26" fmla="*/ 391363 w 3791328"/>
                    <a:gd name="connsiteY26" fmla="*/ 2109019 h 3423062"/>
                    <a:gd name="connsiteX27" fmla="*/ 563279 w 3791328"/>
                    <a:gd name="connsiteY27" fmla="*/ 1937102 h 3423062"/>
                    <a:gd name="connsiteX28" fmla="*/ 630196 w 3791328"/>
                    <a:gd name="connsiteY28" fmla="*/ 1950612 h 3423062"/>
                    <a:gd name="connsiteX29" fmla="*/ 656831 w 3791328"/>
                    <a:gd name="connsiteY29" fmla="*/ 1968570 h 3423062"/>
                    <a:gd name="connsiteX30" fmla="*/ 922250 w 3791328"/>
                    <a:gd name="connsiteY30" fmla="*/ 1794600 h 3423062"/>
                    <a:gd name="connsiteX31" fmla="*/ 916737 w 3791328"/>
                    <a:gd name="connsiteY31" fmla="*/ 1767291 h 3423062"/>
                    <a:gd name="connsiteX32" fmla="*/ 1088651 w 3791328"/>
                    <a:gd name="connsiteY32" fmla="*/ 1595376 h 3423062"/>
                    <a:gd name="connsiteX33" fmla="*/ 2500230 w 3791328"/>
                    <a:gd name="connsiteY33" fmla="*/ 1327952 h 3423062"/>
                    <a:gd name="connsiteX34" fmla="*/ 2672144 w 3791328"/>
                    <a:gd name="connsiteY34" fmla="*/ 1499868 h 3423062"/>
                    <a:gd name="connsiteX35" fmla="*/ 2500230 w 3791328"/>
                    <a:gd name="connsiteY35" fmla="*/ 1671783 h 3423062"/>
                    <a:gd name="connsiteX36" fmla="*/ 2433312 w 3791328"/>
                    <a:gd name="connsiteY36" fmla="*/ 1658273 h 3423062"/>
                    <a:gd name="connsiteX37" fmla="*/ 2415269 w 3791328"/>
                    <a:gd name="connsiteY37" fmla="*/ 1646109 h 3423062"/>
                    <a:gd name="connsiteX38" fmla="*/ 2104806 w 3791328"/>
                    <a:gd name="connsiteY38" fmla="*/ 1880698 h 3423062"/>
                    <a:gd name="connsiteX39" fmla="*/ 2024940 w 3791328"/>
                    <a:gd name="connsiteY39" fmla="*/ 1771351 h 3423062"/>
                    <a:gd name="connsiteX40" fmla="*/ 2335713 w 3791328"/>
                    <a:gd name="connsiteY40" fmla="*/ 1536521 h 3423062"/>
                    <a:gd name="connsiteX41" fmla="*/ 2328313 w 3791328"/>
                    <a:gd name="connsiteY41" fmla="*/ 1499868 h 3423062"/>
                    <a:gd name="connsiteX42" fmla="*/ 2500230 w 3791328"/>
                    <a:gd name="connsiteY42" fmla="*/ 1327952 h 3423062"/>
                    <a:gd name="connsiteX43" fmla="*/ 2598162 w 3791328"/>
                    <a:gd name="connsiteY43" fmla="*/ 779982 h 3423062"/>
                    <a:gd name="connsiteX44" fmla="*/ 1886563 w 3791328"/>
                    <a:gd name="connsiteY44" fmla="*/ 1285835 h 3423062"/>
                    <a:gd name="connsiteX45" fmla="*/ 1958759 w 3791328"/>
                    <a:gd name="connsiteY45" fmla="*/ 1821438 h 3423062"/>
                    <a:gd name="connsiteX46" fmla="*/ 2038776 w 3791328"/>
                    <a:gd name="connsiteY46" fmla="*/ 1930633 h 3423062"/>
                    <a:gd name="connsiteX47" fmla="*/ 2368921 w 3791328"/>
                    <a:gd name="connsiteY47" fmla="*/ 2135337 h 3423062"/>
                    <a:gd name="connsiteX48" fmla="*/ 3218424 w 3791328"/>
                    <a:gd name="connsiteY48" fmla="*/ 1652680 h 3423062"/>
                    <a:gd name="connsiteX49" fmla="*/ 2735916 w 3791328"/>
                    <a:gd name="connsiteY49" fmla="*/ 803327 h 3423062"/>
                    <a:gd name="connsiteX50" fmla="*/ 2598162 w 3791328"/>
                    <a:gd name="connsiteY50" fmla="*/ 779982 h 3423062"/>
                    <a:gd name="connsiteX51" fmla="*/ 2605405 w 3791328"/>
                    <a:gd name="connsiteY51" fmla="*/ 668946 h 3423062"/>
                    <a:gd name="connsiteX52" fmla="*/ 2765396 w 3791328"/>
                    <a:gd name="connsiteY52" fmla="*/ 696087 h 3423062"/>
                    <a:gd name="connsiteX53" fmla="*/ 3325664 w 3791328"/>
                    <a:gd name="connsiteY53" fmla="*/ 1682461 h 3423062"/>
                    <a:gd name="connsiteX54" fmla="*/ 3045606 w 3791328"/>
                    <a:gd name="connsiteY54" fmla="*/ 2101496 h 3423062"/>
                    <a:gd name="connsiteX55" fmla="*/ 3042296 w 3791328"/>
                    <a:gd name="connsiteY55" fmla="*/ 2104053 h 3423062"/>
                    <a:gd name="connsiteX56" fmla="*/ 3650245 w 3791328"/>
                    <a:gd name="connsiteY56" fmla="*/ 2959421 h 3423062"/>
                    <a:gd name="connsiteX57" fmla="*/ 3264298 w 3791328"/>
                    <a:gd name="connsiteY57" fmla="*/ 3178716 h 3423062"/>
                    <a:gd name="connsiteX58" fmla="*/ 2818038 w 3791328"/>
                    <a:gd name="connsiteY58" fmla="*/ 2225884 h 3423062"/>
                    <a:gd name="connsiteX59" fmla="*/ 2339291 w 3791328"/>
                    <a:gd name="connsiteY59" fmla="*/ 2242729 h 3423062"/>
                    <a:gd name="connsiteX60" fmla="*/ 1949585 w 3791328"/>
                    <a:gd name="connsiteY60" fmla="*/ 1998016 h 3423062"/>
                    <a:gd name="connsiteX61" fmla="*/ 1869418 w 3791328"/>
                    <a:gd name="connsiteY61" fmla="*/ 1888970 h 3423062"/>
                    <a:gd name="connsiteX62" fmla="*/ 1779021 w 3791328"/>
                    <a:gd name="connsiteY62" fmla="*/ 1256355 h 3423062"/>
                    <a:gd name="connsiteX63" fmla="*/ 2605405 w 3791328"/>
                    <a:gd name="connsiteY63" fmla="*/ 668946 h 3423062"/>
                    <a:gd name="connsiteX64" fmla="*/ 938092 w 3791328"/>
                    <a:gd name="connsiteY64" fmla="*/ 635322 h 3423062"/>
                    <a:gd name="connsiteX65" fmla="*/ 657582 w 3791328"/>
                    <a:gd name="connsiteY65" fmla="*/ 915832 h 3423062"/>
                    <a:gd name="connsiteX66" fmla="*/ 938092 w 3791328"/>
                    <a:gd name="connsiteY66" fmla="*/ 1196342 h 3423062"/>
                    <a:gd name="connsiteX67" fmla="*/ 1218602 w 3791328"/>
                    <a:gd name="connsiteY67" fmla="*/ 915832 h 3423062"/>
                    <a:gd name="connsiteX68" fmla="*/ 938092 w 3791328"/>
                    <a:gd name="connsiteY68" fmla="*/ 635322 h 3423062"/>
                    <a:gd name="connsiteX69" fmla="*/ 861685 w 3791328"/>
                    <a:gd name="connsiteY69" fmla="*/ 381434 h 3423062"/>
                    <a:gd name="connsiteX70" fmla="*/ 1014199 w 3791328"/>
                    <a:gd name="connsiteY70" fmla="*/ 381434 h 3423062"/>
                    <a:gd name="connsiteX71" fmla="*/ 1052402 w 3791328"/>
                    <a:gd name="connsiteY71" fmla="*/ 419636 h 3423062"/>
                    <a:gd name="connsiteX72" fmla="*/ 1052402 w 3791328"/>
                    <a:gd name="connsiteY72" fmla="*/ 531540 h 3423062"/>
                    <a:gd name="connsiteX73" fmla="*/ 1130916 w 3791328"/>
                    <a:gd name="connsiteY73" fmla="*/ 564479 h 3423062"/>
                    <a:gd name="connsiteX74" fmla="*/ 1145655 w 3791328"/>
                    <a:gd name="connsiteY74" fmla="*/ 573052 h 3423062"/>
                    <a:gd name="connsiteX75" fmla="*/ 1213339 w 3791328"/>
                    <a:gd name="connsiteY75" fmla="*/ 624642 h 3423062"/>
                    <a:gd name="connsiteX76" fmla="*/ 1310502 w 3791328"/>
                    <a:gd name="connsiteY76" fmla="*/ 568541 h 3423062"/>
                    <a:gd name="connsiteX77" fmla="*/ 1362694 w 3791328"/>
                    <a:gd name="connsiteY77" fmla="*/ 582528 h 3423062"/>
                    <a:gd name="connsiteX78" fmla="*/ 1439101 w 3791328"/>
                    <a:gd name="connsiteY78" fmla="*/ 714737 h 3423062"/>
                    <a:gd name="connsiteX79" fmla="*/ 1425113 w 3791328"/>
                    <a:gd name="connsiteY79" fmla="*/ 766929 h 3423062"/>
                    <a:gd name="connsiteX80" fmla="*/ 1328099 w 3791328"/>
                    <a:gd name="connsiteY80" fmla="*/ 823031 h 3423062"/>
                    <a:gd name="connsiteX81" fmla="*/ 1338779 w 3791328"/>
                    <a:gd name="connsiteY81" fmla="*/ 907409 h 3423062"/>
                    <a:gd name="connsiteX82" fmla="*/ 1338779 w 3791328"/>
                    <a:gd name="connsiteY82" fmla="*/ 924405 h 3423062"/>
                    <a:gd name="connsiteX83" fmla="*/ 1328099 w 3791328"/>
                    <a:gd name="connsiteY83" fmla="*/ 1008785 h 3423062"/>
                    <a:gd name="connsiteX84" fmla="*/ 1425113 w 3791328"/>
                    <a:gd name="connsiteY84" fmla="*/ 1064886 h 3423062"/>
                    <a:gd name="connsiteX85" fmla="*/ 1439401 w 3791328"/>
                    <a:gd name="connsiteY85" fmla="*/ 1117228 h 3423062"/>
                    <a:gd name="connsiteX86" fmla="*/ 1362994 w 3791328"/>
                    <a:gd name="connsiteY86" fmla="*/ 1249437 h 3423062"/>
                    <a:gd name="connsiteX87" fmla="*/ 1310804 w 3791328"/>
                    <a:gd name="connsiteY87" fmla="*/ 1263424 h 3423062"/>
                    <a:gd name="connsiteX88" fmla="*/ 1213639 w 3791328"/>
                    <a:gd name="connsiteY88" fmla="*/ 1207321 h 3423062"/>
                    <a:gd name="connsiteX89" fmla="*/ 1145957 w 3791328"/>
                    <a:gd name="connsiteY89" fmla="*/ 1258911 h 3423062"/>
                    <a:gd name="connsiteX90" fmla="*/ 1131216 w 3791328"/>
                    <a:gd name="connsiteY90" fmla="*/ 1267484 h 3423062"/>
                    <a:gd name="connsiteX91" fmla="*/ 1052704 w 3791328"/>
                    <a:gd name="connsiteY91" fmla="*/ 1300424 h 3423062"/>
                    <a:gd name="connsiteX92" fmla="*/ 1052704 w 3791328"/>
                    <a:gd name="connsiteY92" fmla="*/ 1412479 h 3423062"/>
                    <a:gd name="connsiteX93" fmla="*/ 1014500 w 3791328"/>
                    <a:gd name="connsiteY93" fmla="*/ 1450682 h 3423062"/>
                    <a:gd name="connsiteX94" fmla="*/ 861835 w 3791328"/>
                    <a:gd name="connsiteY94" fmla="*/ 1450682 h 3423062"/>
                    <a:gd name="connsiteX95" fmla="*/ 823633 w 3791328"/>
                    <a:gd name="connsiteY95" fmla="*/ 1412479 h 3423062"/>
                    <a:gd name="connsiteX96" fmla="*/ 823633 w 3791328"/>
                    <a:gd name="connsiteY96" fmla="*/ 1300424 h 3423062"/>
                    <a:gd name="connsiteX97" fmla="*/ 745119 w 3791328"/>
                    <a:gd name="connsiteY97" fmla="*/ 1267484 h 3423062"/>
                    <a:gd name="connsiteX98" fmla="*/ 730380 w 3791328"/>
                    <a:gd name="connsiteY98" fmla="*/ 1258911 h 3423062"/>
                    <a:gd name="connsiteX99" fmla="*/ 662695 w 3791328"/>
                    <a:gd name="connsiteY99" fmla="*/ 1207321 h 3423062"/>
                    <a:gd name="connsiteX100" fmla="*/ 565533 w 3791328"/>
                    <a:gd name="connsiteY100" fmla="*/ 1263424 h 3423062"/>
                    <a:gd name="connsiteX101" fmla="*/ 513341 w 3791328"/>
                    <a:gd name="connsiteY101" fmla="*/ 1249437 h 3423062"/>
                    <a:gd name="connsiteX102" fmla="*/ 436934 w 3791328"/>
                    <a:gd name="connsiteY102" fmla="*/ 1117228 h 3423062"/>
                    <a:gd name="connsiteX103" fmla="*/ 450921 w 3791328"/>
                    <a:gd name="connsiteY103" fmla="*/ 1065036 h 3423062"/>
                    <a:gd name="connsiteX104" fmla="*/ 547936 w 3791328"/>
                    <a:gd name="connsiteY104" fmla="*/ 1008935 h 3423062"/>
                    <a:gd name="connsiteX105" fmla="*/ 537256 w 3791328"/>
                    <a:gd name="connsiteY105" fmla="*/ 924556 h 3423062"/>
                    <a:gd name="connsiteX106" fmla="*/ 537256 w 3791328"/>
                    <a:gd name="connsiteY106" fmla="*/ 907559 h 3423062"/>
                    <a:gd name="connsiteX107" fmla="*/ 547936 w 3791328"/>
                    <a:gd name="connsiteY107" fmla="*/ 823181 h 3423062"/>
                    <a:gd name="connsiteX108" fmla="*/ 450921 w 3791328"/>
                    <a:gd name="connsiteY108" fmla="*/ 767079 h 3423062"/>
                    <a:gd name="connsiteX109" fmla="*/ 436934 w 3791328"/>
                    <a:gd name="connsiteY109" fmla="*/ 714887 h 3423062"/>
                    <a:gd name="connsiteX110" fmla="*/ 470775 w 3791328"/>
                    <a:gd name="connsiteY110" fmla="*/ 656077 h 3423062"/>
                    <a:gd name="connsiteX111" fmla="*/ 479350 w 3791328"/>
                    <a:gd name="connsiteY111" fmla="*/ 641338 h 3423062"/>
                    <a:gd name="connsiteX112" fmla="*/ 513341 w 3791328"/>
                    <a:gd name="connsiteY112" fmla="*/ 582528 h 3423062"/>
                    <a:gd name="connsiteX113" fmla="*/ 565533 w 3791328"/>
                    <a:gd name="connsiteY113" fmla="*/ 568541 h 3423062"/>
                    <a:gd name="connsiteX114" fmla="*/ 662545 w 3791328"/>
                    <a:gd name="connsiteY114" fmla="*/ 624792 h 3423062"/>
                    <a:gd name="connsiteX115" fmla="*/ 730230 w 3791328"/>
                    <a:gd name="connsiteY115" fmla="*/ 573204 h 3423062"/>
                    <a:gd name="connsiteX116" fmla="*/ 744969 w 3791328"/>
                    <a:gd name="connsiteY116" fmla="*/ 564629 h 3423062"/>
                    <a:gd name="connsiteX117" fmla="*/ 823482 w 3791328"/>
                    <a:gd name="connsiteY117" fmla="*/ 531690 h 3423062"/>
                    <a:gd name="connsiteX118" fmla="*/ 823482 w 3791328"/>
                    <a:gd name="connsiteY118" fmla="*/ 419636 h 3423062"/>
                    <a:gd name="connsiteX119" fmla="*/ 861685 w 3791328"/>
                    <a:gd name="connsiteY119" fmla="*/ 381434 h 3423062"/>
                    <a:gd name="connsiteX120" fmla="*/ 0 w 3791328"/>
                    <a:gd name="connsiteY120" fmla="*/ 0 h 3423062"/>
                    <a:gd name="connsiteX121" fmla="*/ 3791328 w 3791328"/>
                    <a:gd name="connsiteY121" fmla="*/ 0 h 3423062"/>
                    <a:gd name="connsiteX122" fmla="*/ 3791328 w 3791328"/>
                    <a:gd name="connsiteY122" fmla="*/ 2728093 h 3423062"/>
                    <a:gd name="connsiteX123" fmla="*/ 3587224 w 3791328"/>
                    <a:gd name="connsiteY123" fmla="*/ 2728093 h 3423062"/>
                    <a:gd name="connsiteX124" fmla="*/ 3506757 w 3791328"/>
                    <a:gd name="connsiteY124" fmla="*/ 2614837 h 3423062"/>
                    <a:gd name="connsiteX125" fmla="*/ 3596400 w 3791328"/>
                    <a:gd name="connsiteY125" fmla="*/ 2614837 h 3423062"/>
                    <a:gd name="connsiteX126" fmla="*/ 3679123 w 3791328"/>
                    <a:gd name="connsiteY126" fmla="*/ 2614837 h 3423062"/>
                    <a:gd name="connsiteX127" fmla="*/ 3679123 w 3791328"/>
                    <a:gd name="connsiteY127" fmla="*/ 2532113 h 3423062"/>
                    <a:gd name="connsiteX128" fmla="*/ 3679123 w 3791328"/>
                    <a:gd name="connsiteY128" fmla="*/ 195078 h 3423062"/>
                    <a:gd name="connsiteX129" fmla="*/ 3679123 w 3791328"/>
                    <a:gd name="connsiteY129" fmla="*/ 112355 h 3423062"/>
                    <a:gd name="connsiteX130" fmla="*/ 3596400 w 3791328"/>
                    <a:gd name="connsiteY130" fmla="*/ 112355 h 3423062"/>
                    <a:gd name="connsiteX131" fmla="*/ 194928 w 3791328"/>
                    <a:gd name="connsiteY131" fmla="*/ 112355 h 3423062"/>
                    <a:gd name="connsiteX132" fmla="*/ 112203 w 3791328"/>
                    <a:gd name="connsiteY132" fmla="*/ 112355 h 3423062"/>
                    <a:gd name="connsiteX133" fmla="*/ 112203 w 3791328"/>
                    <a:gd name="connsiteY133" fmla="*/ 195078 h 3423062"/>
                    <a:gd name="connsiteX134" fmla="*/ 112203 w 3791328"/>
                    <a:gd name="connsiteY134" fmla="*/ 2531962 h 3423062"/>
                    <a:gd name="connsiteX135" fmla="*/ 112203 w 3791328"/>
                    <a:gd name="connsiteY135" fmla="*/ 2614687 h 3423062"/>
                    <a:gd name="connsiteX136" fmla="*/ 194928 w 3791328"/>
                    <a:gd name="connsiteY136" fmla="*/ 2614687 h 3423062"/>
                    <a:gd name="connsiteX137" fmla="*/ 194928 w 3791328"/>
                    <a:gd name="connsiteY137" fmla="*/ 2614837 h 3423062"/>
                    <a:gd name="connsiteX138" fmla="*/ 2908886 w 3791328"/>
                    <a:gd name="connsiteY138" fmla="*/ 2614837 h 3423062"/>
                    <a:gd name="connsiteX139" fmla="*/ 2961829 w 3791328"/>
                    <a:gd name="connsiteY139" fmla="*/ 2728093 h 3423062"/>
                    <a:gd name="connsiteX140" fmla="*/ 2141205 w 3791328"/>
                    <a:gd name="connsiteY140" fmla="*/ 2728093 h 3423062"/>
                    <a:gd name="connsiteX141" fmla="*/ 2141205 w 3791328"/>
                    <a:gd name="connsiteY141" fmla="*/ 2983035 h 3423062"/>
                    <a:gd name="connsiteX142" fmla="*/ 2890987 w 3791328"/>
                    <a:gd name="connsiteY142" fmla="*/ 3156304 h 3423062"/>
                    <a:gd name="connsiteX143" fmla="*/ 2902869 w 3791328"/>
                    <a:gd name="connsiteY143" fmla="*/ 3169240 h 3423062"/>
                    <a:gd name="connsiteX144" fmla="*/ 2902869 w 3791328"/>
                    <a:gd name="connsiteY144" fmla="*/ 3268509 h 3423062"/>
                    <a:gd name="connsiteX145" fmla="*/ 2886475 w 3791328"/>
                    <a:gd name="connsiteY145" fmla="*/ 3282045 h 3423062"/>
                    <a:gd name="connsiteX146" fmla="*/ 904703 w 3791328"/>
                    <a:gd name="connsiteY146" fmla="*/ 3282045 h 3423062"/>
                    <a:gd name="connsiteX147" fmla="*/ 888307 w 3791328"/>
                    <a:gd name="connsiteY147" fmla="*/ 3268509 h 3423062"/>
                    <a:gd name="connsiteX148" fmla="*/ 888307 w 3791328"/>
                    <a:gd name="connsiteY148" fmla="*/ 3169240 h 3423062"/>
                    <a:gd name="connsiteX149" fmla="*/ 900340 w 3791328"/>
                    <a:gd name="connsiteY149" fmla="*/ 3156304 h 3423062"/>
                    <a:gd name="connsiteX150" fmla="*/ 1650123 w 3791328"/>
                    <a:gd name="connsiteY150" fmla="*/ 2982885 h 3423062"/>
                    <a:gd name="connsiteX151" fmla="*/ 1650123 w 3791328"/>
                    <a:gd name="connsiteY151" fmla="*/ 2727943 h 3423062"/>
                    <a:gd name="connsiteX152" fmla="*/ 0 w 3791328"/>
                    <a:gd name="connsiteY152" fmla="*/ 2727943 h 342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3791328" h="3423062">
                      <a:moveTo>
                        <a:pt x="3701534" y="3025601"/>
                      </a:moveTo>
                      <a:lnTo>
                        <a:pt x="3750114" y="3095088"/>
                      </a:lnTo>
                      <a:cubicBezTo>
                        <a:pt x="3810729" y="3181573"/>
                        <a:pt x="3752521" y="3314833"/>
                        <a:pt x="3639564" y="3379058"/>
                      </a:cubicBezTo>
                      <a:cubicBezTo>
                        <a:pt x="3526307" y="3443432"/>
                        <a:pt x="3375600" y="3441477"/>
                        <a:pt x="3333334" y="3344465"/>
                      </a:cubicBezTo>
                      <a:lnTo>
                        <a:pt x="3294981" y="3256475"/>
                      </a:lnTo>
                      <a:close/>
                      <a:moveTo>
                        <a:pt x="1088651" y="1595376"/>
                      </a:moveTo>
                      <a:cubicBezTo>
                        <a:pt x="1183599" y="1595376"/>
                        <a:pt x="1260568" y="1672345"/>
                        <a:pt x="1260568" y="1767292"/>
                      </a:cubicBezTo>
                      <a:lnTo>
                        <a:pt x="1247395" y="1832538"/>
                      </a:lnTo>
                      <a:lnTo>
                        <a:pt x="1476173" y="2062768"/>
                      </a:lnTo>
                      <a:lnTo>
                        <a:pt x="1539873" y="2049907"/>
                      </a:lnTo>
                      <a:cubicBezTo>
                        <a:pt x="1563610" y="2049907"/>
                        <a:pt x="1586223" y="2054718"/>
                        <a:pt x="1606791" y="2063417"/>
                      </a:cubicBezTo>
                      <a:lnTo>
                        <a:pt x="1623588" y="2074742"/>
                      </a:lnTo>
                      <a:lnTo>
                        <a:pt x="1802939" y="1939206"/>
                      </a:lnTo>
                      <a:cubicBezTo>
                        <a:pt x="1827154" y="1977860"/>
                        <a:pt x="1853926" y="2014258"/>
                        <a:pt x="1883106" y="2048251"/>
                      </a:cubicBezTo>
                      <a:lnTo>
                        <a:pt x="1704063" y="2183553"/>
                      </a:lnTo>
                      <a:lnTo>
                        <a:pt x="1711790" y="2221824"/>
                      </a:lnTo>
                      <a:cubicBezTo>
                        <a:pt x="1711790" y="2316769"/>
                        <a:pt x="1634820" y="2393738"/>
                        <a:pt x="1539873" y="2393738"/>
                      </a:cubicBezTo>
                      <a:cubicBezTo>
                        <a:pt x="1444928" y="2393738"/>
                        <a:pt x="1367958" y="2316769"/>
                        <a:pt x="1367958" y="2221824"/>
                      </a:cubicBezTo>
                      <a:lnTo>
                        <a:pt x="1380685" y="2158786"/>
                      </a:lnTo>
                      <a:lnTo>
                        <a:pt x="1150203" y="1926781"/>
                      </a:lnTo>
                      <a:lnTo>
                        <a:pt x="1088651" y="1939207"/>
                      </a:lnTo>
                      <a:cubicBezTo>
                        <a:pt x="1064915" y="1939207"/>
                        <a:pt x="1042302" y="1934397"/>
                        <a:pt x="1021735" y="1925697"/>
                      </a:cubicBezTo>
                      <a:lnTo>
                        <a:pt x="995787" y="1908203"/>
                      </a:lnTo>
                      <a:lnTo>
                        <a:pt x="729850" y="2082550"/>
                      </a:lnTo>
                      <a:lnTo>
                        <a:pt x="735194" y="2109019"/>
                      </a:lnTo>
                      <a:cubicBezTo>
                        <a:pt x="735194" y="2203964"/>
                        <a:pt x="658225" y="2280933"/>
                        <a:pt x="563279" y="2280933"/>
                      </a:cubicBezTo>
                      <a:cubicBezTo>
                        <a:pt x="468332" y="2280933"/>
                        <a:pt x="391363" y="2203964"/>
                        <a:pt x="391363" y="2109019"/>
                      </a:cubicBezTo>
                      <a:cubicBezTo>
                        <a:pt x="391363" y="2014071"/>
                        <a:pt x="468332" y="1937102"/>
                        <a:pt x="563279" y="1937102"/>
                      </a:cubicBezTo>
                      <a:cubicBezTo>
                        <a:pt x="587016" y="1937102"/>
                        <a:pt x="609629" y="1941913"/>
                        <a:pt x="630196" y="1950612"/>
                      </a:cubicBezTo>
                      <a:lnTo>
                        <a:pt x="656831" y="1968570"/>
                      </a:lnTo>
                      <a:lnTo>
                        <a:pt x="922250" y="1794600"/>
                      </a:lnTo>
                      <a:lnTo>
                        <a:pt x="916737" y="1767291"/>
                      </a:lnTo>
                      <a:cubicBezTo>
                        <a:pt x="916737" y="1672345"/>
                        <a:pt x="993706" y="1595376"/>
                        <a:pt x="1088651" y="1595376"/>
                      </a:cubicBezTo>
                      <a:close/>
                      <a:moveTo>
                        <a:pt x="2500230" y="1327952"/>
                      </a:moveTo>
                      <a:cubicBezTo>
                        <a:pt x="2595175" y="1327952"/>
                        <a:pt x="2672144" y="1404921"/>
                        <a:pt x="2672144" y="1499868"/>
                      </a:cubicBezTo>
                      <a:cubicBezTo>
                        <a:pt x="2672144" y="1594814"/>
                        <a:pt x="2595175" y="1671783"/>
                        <a:pt x="2500230" y="1671783"/>
                      </a:cubicBezTo>
                      <a:cubicBezTo>
                        <a:pt x="2476493" y="1671783"/>
                        <a:pt x="2453880" y="1666973"/>
                        <a:pt x="2433312" y="1658273"/>
                      </a:cubicBezTo>
                      <a:lnTo>
                        <a:pt x="2415269" y="1646109"/>
                      </a:lnTo>
                      <a:lnTo>
                        <a:pt x="2104806" y="1880698"/>
                      </a:lnTo>
                      <a:cubicBezTo>
                        <a:pt x="2074574" y="1847606"/>
                        <a:pt x="2047651" y="1811209"/>
                        <a:pt x="2024940" y="1771351"/>
                      </a:cubicBezTo>
                      <a:lnTo>
                        <a:pt x="2335713" y="1536521"/>
                      </a:lnTo>
                      <a:lnTo>
                        <a:pt x="2328313" y="1499868"/>
                      </a:lnTo>
                      <a:cubicBezTo>
                        <a:pt x="2328313" y="1404921"/>
                        <a:pt x="2405282" y="1327952"/>
                        <a:pt x="2500230" y="1327952"/>
                      </a:cubicBezTo>
                      <a:close/>
                      <a:moveTo>
                        <a:pt x="2598162" y="779982"/>
                      </a:moveTo>
                      <a:cubicBezTo>
                        <a:pt x="2277897" y="758718"/>
                        <a:pt x="1975134" y="964583"/>
                        <a:pt x="1886563" y="1285835"/>
                      </a:cubicBezTo>
                      <a:cubicBezTo>
                        <a:pt x="1834673" y="1473995"/>
                        <a:pt x="1866410" y="1665615"/>
                        <a:pt x="1958759" y="1821438"/>
                      </a:cubicBezTo>
                      <a:cubicBezTo>
                        <a:pt x="1981771" y="1860242"/>
                        <a:pt x="2008544" y="1896792"/>
                        <a:pt x="2038776" y="1930633"/>
                      </a:cubicBezTo>
                      <a:cubicBezTo>
                        <a:pt x="2124058" y="2025992"/>
                        <a:pt x="2236713" y="2098940"/>
                        <a:pt x="2368921" y="2135337"/>
                      </a:cubicBezTo>
                      <a:cubicBezTo>
                        <a:pt x="2736066" y="2236411"/>
                        <a:pt x="3117200" y="2019976"/>
                        <a:pt x="3218424" y="1652680"/>
                      </a:cubicBezTo>
                      <a:cubicBezTo>
                        <a:pt x="3319498" y="1285535"/>
                        <a:pt x="3103061" y="904553"/>
                        <a:pt x="2735916" y="803327"/>
                      </a:cubicBezTo>
                      <a:cubicBezTo>
                        <a:pt x="2690023" y="790693"/>
                        <a:pt x="2643914" y="783020"/>
                        <a:pt x="2598162" y="779982"/>
                      </a:cubicBezTo>
                      <a:close/>
                      <a:moveTo>
                        <a:pt x="2605405" y="668946"/>
                      </a:moveTo>
                      <a:cubicBezTo>
                        <a:pt x="2658543" y="672483"/>
                        <a:pt x="2712096" y="681403"/>
                        <a:pt x="2765396" y="696087"/>
                      </a:cubicBezTo>
                      <a:cubicBezTo>
                        <a:pt x="3191802" y="813555"/>
                        <a:pt x="3443132" y="1256055"/>
                        <a:pt x="3325664" y="1682461"/>
                      </a:cubicBezTo>
                      <a:cubicBezTo>
                        <a:pt x="3278136" y="1855129"/>
                        <a:pt x="3177212" y="1999069"/>
                        <a:pt x="3045606" y="2101496"/>
                      </a:cubicBezTo>
                      <a:cubicBezTo>
                        <a:pt x="3044553" y="2102399"/>
                        <a:pt x="3043349" y="2103151"/>
                        <a:pt x="3042296" y="2104053"/>
                      </a:cubicBezTo>
                      <a:lnTo>
                        <a:pt x="3650245" y="2959421"/>
                      </a:lnTo>
                      <a:lnTo>
                        <a:pt x="3264298" y="3178716"/>
                      </a:lnTo>
                      <a:lnTo>
                        <a:pt x="2818038" y="2225884"/>
                      </a:lnTo>
                      <a:cubicBezTo>
                        <a:pt x="2668985" y="2278525"/>
                        <a:pt x="2502935" y="2287852"/>
                        <a:pt x="2339291" y="2242729"/>
                      </a:cubicBezTo>
                      <a:cubicBezTo>
                        <a:pt x="2182416" y="2199412"/>
                        <a:pt x="2049455" y="2112175"/>
                        <a:pt x="1949585" y="1998016"/>
                      </a:cubicBezTo>
                      <a:cubicBezTo>
                        <a:pt x="1919803" y="1963873"/>
                        <a:pt x="1893031" y="1927475"/>
                        <a:pt x="1869418" y="1888970"/>
                      </a:cubicBezTo>
                      <a:cubicBezTo>
                        <a:pt x="1757063" y="1706075"/>
                        <a:pt x="1717655" y="1479110"/>
                        <a:pt x="1779021" y="1256355"/>
                      </a:cubicBezTo>
                      <a:cubicBezTo>
                        <a:pt x="1881807" y="883251"/>
                        <a:pt x="2233444" y="644187"/>
                        <a:pt x="2605405" y="668946"/>
                      </a:cubicBezTo>
                      <a:close/>
                      <a:moveTo>
                        <a:pt x="938092" y="635322"/>
                      </a:moveTo>
                      <a:cubicBezTo>
                        <a:pt x="783173" y="635322"/>
                        <a:pt x="657582" y="760913"/>
                        <a:pt x="657582" y="915832"/>
                      </a:cubicBezTo>
                      <a:cubicBezTo>
                        <a:pt x="657582" y="1070753"/>
                        <a:pt x="783173" y="1196342"/>
                        <a:pt x="938092" y="1196342"/>
                      </a:cubicBezTo>
                      <a:cubicBezTo>
                        <a:pt x="1092862" y="1196342"/>
                        <a:pt x="1218452" y="1070753"/>
                        <a:pt x="1218602" y="915832"/>
                      </a:cubicBezTo>
                      <a:cubicBezTo>
                        <a:pt x="1218602" y="760913"/>
                        <a:pt x="1093013" y="635322"/>
                        <a:pt x="938092" y="635322"/>
                      </a:cubicBezTo>
                      <a:close/>
                      <a:moveTo>
                        <a:pt x="861685" y="381434"/>
                      </a:moveTo>
                      <a:lnTo>
                        <a:pt x="1014199" y="381434"/>
                      </a:lnTo>
                      <a:cubicBezTo>
                        <a:pt x="1035257" y="381434"/>
                        <a:pt x="1052402" y="398579"/>
                        <a:pt x="1052402" y="419636"/>
                      </a:cubicBezTo>
                      <a:lnTo>
                        <a:pt x="1052402" y="531540"/>
                      </a:lnTo>
                      <a:cubicBezTo>
                        <a:pt x="1079927" y="539813"/>
                        <a:pt x="1106249" y="550943"/>
                        <a:pt x="1130916" y="564479"/>
                      </a:cubicBezTo>
                      <a:cubicBezTo>
                        <a:pt x="1135879" y="567186"/>
                        <a:pt x="1140842" y="570044"/>
                        <a:pt x="1145655" y="573052"/>
                      </a:cubicBezTo>
                      <a:cubicBezTo>
                        <a:pt x="1170022" y="587793"/>
                        <a:pt x="1192732" y="605089"/>
                        <a:pt x="1213339" y="624642"/>
                      </a:cubicBezTo>
                      <a:lnTo>
                        <a:pt x="1310502" y="568541"/>
                      </a:lnTo>
                      <a:cubicBezTo>
                        <a:pt x="1328852" y="558011"/>
                        <a:pt x="1352164" y="564329"/>
                        <a:pt x="1362694" y="582528"/>
                      </a:cubicBezTo>
                      <a:lnTo>
                        <a:pt x="1439101" y="714737"/>
                      </a:lnTo>
                      <a:cubicBezTo>
                        <a:pt x="1449629" y="733086"/>
                        <a:pt x="1443462" y="756400"/>
                        <a:pt x="1425113" y="766929"/>
                      </a:cubicBezTo>
                      <a:lnTo>
                        <a:pt x="1328099" y="823031"/>
                      </a:lnTo>
                      <a:cubicBezTo>
                        <a:pt x="1334567" y="850104"/>
                        <a:pt x="1338177" y="878381"/>
                        <a:pt x="1338779" y="907409"/>
                      </a:cubicBezTo>
                      <a:cubicBezTo>
                        <a:pt x="1338779" y="910267"/>
                        <a:pt x="1338779" y="921548"/>
                        <a:pt x="1338779" y="924405"/>
                      </a:cubicBezTo>
                      <a:cubicBezTo>
                        <a:pt x="1338177" y="953435"/>
                        <a:pt x="1334567" y="981560"/>
                        <a:pt x="1328099" y="1008785"/>
                      </a:cubicBezTo>
                      <a:lnTo>
                        <a:pt x="1425113" y="1064886"/>
                      </a:lnTo>
                      <a:cubicBezTo>
                        <a:pt x="1443462" y="1075414"/>
                        <a:pt x="1449629" y="1098728"/>
                        <a:pt x="1439401" y="1117228"/>
                      </a:cubicBezTo>
                      <a:lnTo>
                        <a:pt x="1362994" y="1249437"/>
                      </a:lnTo>
                      <a:cubicBezTo>
                        <a:pt x="1352466" y="1267636"/>
                        <a:pt x="1329153" y="1273952"/>
                        <a:pt x="1310804" y="1263424"/>
                      </a:cubicBezTo>
                      <a:lnTo>
                        <a:pt x="1213639" y="1207321"/>
                      </a:lnTo>
                      <a:cubicBezTo>
                        <a:pt x="1193034" y="1226875"/>
                        <a:pt x="1170322" y="1244172"/>
                        <a:pt x="1145957" y="1258911"/>
                      </a:cubicBezTo>
                      <a:cubicBezTo>
                        <a:pt x="1141144" y="1261920"/>
                        <a:pt x="1136179" y="1264778"/>
                        <a:pt x="1131216" y="1267484"/>
                      </a:cubicBezTo>
                      <a:cubicBezTo>
                        <a:pt x="1106549" y="1281172"/>
                        <a:pt x="1080227" y="1292303"/>
                        <a:pt x="1052704" y="1300424"/>
                      </a:cubicBezTo>
                      <a:lnTo>
                        <a:pt x="1052704" y="1412479"/>
                      </a:lnTo>
                      <a:cubicBezTo>
                        <a:pt x="1052704" y="1433536"/>
                        <a:pt x="1035557" y="1450682"/>
                        <a:pt x="1014500" y="1450682"/>
                      </a:cubicBezTo>
                      <a:lnTo>
                        <a:pt x="861835" y="1450682"/>
                      </a:lnTo>
                      <a:cubicBezTo>
                        <a:pt x="840778" y="1450682"/>
                        <a:pt x="823633" y="1433536"/>
                        <a:pt x="823633" y="1412479"/>
                      </a:cubicBezTo>
                      <a:lnTo>
                        <a:pt x="823633" y="1300424"/>
                      </a:lnTo>
                      <a:cubicBezTo>
                        <a:pt x="796107" y="1292153"/>
                        <a:pt x="769786" y="1281022"/>
                        <a:pt x="745119" y="1267484"/>
                      </a:cubicBezTo>
                      <a:cubicBezTo>
                        <a:pt x="740156" y="1264778"/>
                        <a:pt x="735193" y="1261920"/>
                        <a:pt x="730380" y="1258911"/>
                      </a:cubicBezTo>
                      <a:cubicBezTo>
                        <a:pt x="706013" y="1244172"/>
                        <a:pt x="683302" y="1226875"/>
                        <a:pt x="662695" y="1207321"/>
                      </a:cubicBezTo>
                      <a:lnTo>
                        <a:pt x="565533" y="1263424"/>
                      </a:lnTo>
                      <a:cubicBezTo>
                        <a:pt x="547182" y="1273952"/>
                        <a:pt x="523870" y="1267636"/>
                        <a:pt x="513341" y="1249437"/>
                      </a:cubicBezTo>
                      <a:lnTo>
                        <a:pt x="436934" y="1117228"/>
                      </a:lnTo>
                      <a:cubicBezTo>
                        <a:pt x="426406" y="1098878"/>
                        <a:pt x="432572" y="1075566"/>
                        <a:pt x="450921" y="1065036"/>
                      </a:cubicBezTo>
                      <a:lnTo>
                        <a:pt x="547936" y="1008935"/>
                      </a:lnTo>
                      <a:cubicBezTo>
                        <a:pt x="541468" y="981861"/>
                        <a:pt x="537858" y="953585"/>
                        <a:pt x="537256" y="924556"/>
                      </a:cubicBezTo>
                      <a:cubicBezTo>
                        <a:pt x="537256" y="921698"/>
                        <a:pt x="537256" y="910417"/>
                        <a:pt x="537256" y="907559"/>
                      </a:cubicBezTo>
                      <a:cubicBezTo>
                        <a:pt x="537858" y="878531"/>
                        <a:pt x="541468" y="850404"/>
                        <a:pt x="547936" y="823181"/>
                      </a:cubicBezTo>
                      <a:lnTo>
                        <a:pt x="450921" y="767079"/>
                      </a:lnTo>
                      <a:cubicBezTo>
                        <a:pt x="432572" y="756550"/>
                        <a:pt x="426406" y="733086"/>
                        <a:pt x="436934" y="714887"/>
                      </a:cubicBezTo>
                      <a:lnTo>
                        <a:pt x="470775" y="656077"/>
                      </a:lnTo>
                      <a:lnTo>
                        <a:pt x="479350" y="641338"/>
                      </a:lnTo>
                      <a:lnTo>
                        <a:pt x="513341" y="582528"/>
                      </a:lnTo>
                      <a:cubicBezTo>
                        <a:pt x="523870" y="564329"/>
                        <a:pt x="547182" y="558011"/>
                        <a:pt x="565533" y="568541"/>
                      </a:cubicBezTo>
                      <a:lnTo>
                        <a:pt x="662545" y="624792"/>
                      </a:lnTo>
                      <a:cubicBezTo>
                        <a:pt x="683151" y="605240"/>
                        <a:pt x="705863" y="587943"/>
                        <a:pt x="730230" y="573204"/>
                      </a:cubicBezTo>
                      <a:cubicBezTo>
                        <a:pt x="735043" y="570194"/>
                        <a:pt x="740006" y="567338"/>
                        <a:pt x="744969" y="564629"/>
                      </a:cubicBezTo>
                      <a:cubicBezTo>
                        <a:pt x="769636" y="550943"/>
                        <a:pt x="795957" y="539813"/>
                        <a:pt x="823482" y="531690"/>
                      </a:cubicBezTo>
                      <a:lnTo>
                        <a:pt x="823482" y="419636"/>
                      </a:lnTo>
                      <a:cubicBezTo>
                        <a:pt x="823482" y="398579"/>
                        <a:pt x="840628" y="381434"/>
                        <a:pt x="861685" y="381434"/>
                      </a:cubicBezTo>
                      <a:close/>
                      <a:moveTo>
                        <a:pt x="0" y="0"/>
                      </a:moveTo>
                      <a:lnTo>
                        <a:pt x="3791328" y="0"/>
                      </a:lnTo>
                      <a:lnTo>
                        <a:pt x="3791328" y="2728093"/>
                      </a:lnTo>
                      <a:lnTo>
                        <a:pt x="3587224" y="2728093"/>
                      </a:lnTo>
                      <a:lnTo>
                        <a:pt x="3506757" y="2614837"/>
                      </a:lnTo>
                      <a:lnTo>
                        <a:pt x="3596400" y="2614837"/>
                      </a:lnTo>
                      <a:lnTo>
                        <a:pt x="3679123" y="2614837"/>
                      </a:lnTo>
                      <a:lnTo>
                        <a:pt x="3679123" y="2532113"/>
                      </a:lnTo>
                      <a:lnTo>
                        <a:pt x="3679123" y="195078"/>
                      </a:lnTo>
                      <a:lnTo>
                        <a:pt x="3679123" y="112355"/>
                      </a:lnTo>
                      <a:lnTo>
                        <a:pt x="3596400" y="112355"/>
                      </a:lnTo>
                      <a:lnTo>
                        <a:pt x="194928" y="112355"/>
                      </a:lnTo>
                      <a:lnTo>
                        <a:pt x="112203" y="112355"/>
                      </a:lnTo>
                      <a:lnTo>
                        <a:pt x="112203" y="195078"/>
                      </a:lnTo>
                      <a:lnTo>
                        <a:pt x="112203" y="2531962"/>
                      </a:lnTo>
                      <a:lnTo>
                        <a:pt x="112203" y="2614687"/>
                      </a:lnTo>
                      <a:lnTo>
                        <a:pt x="194928" y="2614687"/>
                      </a:lnTo>
                      <a:lnTo>
                        <a:pt x="194928" y="2614837"/>
                      </a:lnTo>
                      <a:lnTo>
                        <a:pt x="2908886" y="2614837"/>
                      </a:lnTo>
                      <a:lnTo>
                        <a:pt x="2961829" y="2728093"/>
                      </a:lnTo>
                      <a:lnTo>
                        <a:pt x="2141205" y="2728093"/>
                      </a:lnTo>
                      <a:lnTo>
                        <a:pt x="2141205" y="2983035"/>
                      </a:lnTo>
                      <a:lnTo>
                        <a:pt x="2890987" y="3156304"/>
                      </a:lnTo>
                      <a:cubicBezTo>
                        <a:pt x="2897906" y="3157809"/>
                        <a:pt x="2902869" y="3163224"/>
                        <a:pt x="2902869" y="3169240"/>
                      </a:cubicBezTo>
                      <a:lnTo>
                        <a:pt x="2902869" y="3268509"/>
                      </a:lnTo>
                      <a:cubicBezTo>
                        <a:pt x="2902869" y="3276029"/>
                        <a:pt x="2895500" y="3282045"/>
                        <a:pt x="2886475" y="3282045"/>
                      </a:cubicBezTo>
                      <a:lnTo>
                        <a:pt x="904703" y="3282045"/>
                      </a:lnTo>
                      <a:cubicBezTo>
                        <a:pt x="895678" y="3282045"/>
                        <a:pt x="888307" y="3275879"/>
                        <a:pt x="888307" y="3268509"/>
                      </a:cubicBezTo>
                      <a:lnTo>
                        <a:pt x="888307" y="3169240"/>
                      </a:lnTo>
                      <a:cubicBezTo>
                        <a:pt x="888307" y="3163224"/>
                        <a:pt x="893272" y="3157959"/>
                        <a:pt x="900340" y="3156304"/>
                      </a:cubicBezTo>
                      <a:lnTo>
                        <a:pt x="1650123" y="2982885"/>
                      </a:lnTo>
                      <a:lnTo>
                        <a:pt x="1650123" y="2727943"/>
                      </a:lnTo>
                      <a:lnTo>
                        <a:pt x="0" y="2727943"/>
                      </a:lnTo>
                      <a:close/>
                    </a:path>
                  </a:pathLst>
                </a:custGeom>
                <a:solidFill>
                  <a:schemeClr val="bg2"/>
                </a:solidFill>
                <a:ln w="9525" cap="flat">
                  <a:noFill/>
                  <a:prstDash val="solid"/>
                  <a:miter/>
                </a:ln>
              </p:spPr>
              <p:txBody>
                <a:bodyPr wrap="square" rtlCol="0" anchor="ctr">
                  <a:noAutofit/>
                </a:bodyPr>
                <a:lstStyle/>
                <a:p>
                  <a:pPr defTabSz="1828800" hangingPunct="1"/>
                  <a:endParaRPr lang="en-US" sz="3600" b="0" kern="1200" dirty="0">
                    <a:solidFill>
                      <a:prstClr val="black"/>
                    </a:solidFill>
                    <a:latin typeface="Calibri" panose="020F0502020204030204"/>
                    <a:ea typeface="+mn-ea"/>
                    <a:cs typeface="+mn-cs"/>
                  </a:endParaRPr>
                </a:p>
              </p:txBody>
            </p:sp>
          </p:grpSp>
        </p:grpSp>
        <p:grpSp>
          <p:nvGrpSpPr>
            <p:cNvPr id="308" name="Group 307">
              <a:extLst>
                <a:ext uri="{FF2B5EF4-FFF2-40B4-BE49-F238E27FC236}">
                  <a16:creationId xmlns:a16="http://schemas.microsoft.com/office/drawing/2014/main" id="{B8BE5FBE-5439-25E5-73C6-BBB86364C346}"/>
                </a:ext>
              </a:extLst>
            </p:cNvPr>
            <p:cNvGrpSpPr/>
            <p:nvPr/>
          </p:nvGrpSpPr>
          <p:grpSpPr>
            <a:xfrm>
              <a:off x="7114036" y="2852944"/>
              <a:ext cx="4897442" cy="906439"/>
              <a:chOff x="7114036" y="2852944"/>
              <a:chExt cx="4897442" cy="906439"/>
            </a:xfrm>
          </p:grpSpPr>
          <p:grpSp>
            <p:nvGrpSpPr>
              <p:cNvPr id="259" name="Group 258">
                <a:extLst>
                  <a:ext uri="{FF2B5EF4-FFF2-40B4-BE49-F238E27FC236}">
                    <a16:creationId xmlns:a16="http://schemas.microsoft.com/office/drawing/2014/main" id="{0D6A9657-B893-4C3E-C67B-3A62891FE2AB}"/>
                  </a:ext>
                </a:extLst>
              </p:cNvPr>
              <p:cNvGrpSpPr/>
              <p:nvPr/>
            </p:nvGrpSpPr>
            <p:grpSpPr>
              <a:xfrm>
                <a:off x="7762288" y="2852944"/>
                <a:ext cx="4249190" cy="906439"/>
                <a:chOff x="7828510" y="2182566"/>
                <a:chExt cx="4249190" cy="906439"/>
              </a:xfrm>
            </p:grpSpPr>
            <p:sp>
              <p:nvSpPr>
                <p:cNvPr id="263" name="TextBox 262">
                  <a:extLst>
                    <a:ext uri="{FF2B5EF4-FFF2-40B4-BE49-F238E27FC236}">
                      <a16:creationId xmlns:a16="http://schemas.microsoft.com/office/drawing/2014/main" id="{A8DDCBAB-6F97-FC0B-7D16-DA061CA33011}"/>
                    </a:ext>
                  </a:extLst>
                </p:cNvPr>
                <p:cNvSpPr txBox="1"/>
                <p:nvPr/>
              </p:nvSpPr>
              <p:spPr>
                <a:xfrm>
                  <a:off x="7828510" y="2365730"/>
                  <a:ext cx="4249190" cy="723275"/>
                </a:xfrm>
                <a:prstGeom prst="rect">
                  <a:avLst/>
                </a:prstGeom>
                <a:noFill/>
                <a:ln>
                  <a:noFill/>
                </a:ln>
              </p:spPr>
              <p:txBody>
                <a:bodyPr wrap="square" rtlCol="0" anchor="t">
                  <a:spAutoFit/>
                </a:bodyPr>
                <a:lstStyle/>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Leverage deep learning models for realistic conversations with patients</a:t>
                  </a:r>
                </a:p>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Provide useful information for patients to achieve healthcare goals</a:t>
                  </a:r>
                </a:p>
              </p:txBody>
            </p:sp>
            <p:sp>
              <p:nvSpPr>
                <p:cNvPr id="264" name="TextBox 263">
                  <a:extLst>
                    <a:ext uri="{FF2B5EF4-FFF2-40B4-BE49-F238E27FC236}">
                      <a16:creationId xmlns:a16="http://schemas.microsoft.com/office/drawing/2014/main" id="{003AB511-94A8-8A69-8D26-B1F9F5910345}"/>
                    </a:ext>
                  </a:extLst>
                </p:cNvPr>
                <p:cNvSpPr txBox="1"/>
                <p:nvPr/>
              </p:nvSpPr>
              <p:spPr>
                <a:xfrm>
                  <a:off x="7828510" y="2182566"/>
                  <a:ext cx="2556462" cy="261610"/>
                </a:xfrm>
                <a:prstGeom prst="rect">
                  <a:avLst/>
                </a:prstGeom>
                <a:noFill/>
                <a:ln>
                  <a:noFill/>
                </a:ln>
              </p:spPr>
              <p:txBody>
                <a:bodyPr wrap="square" rtlCol="0" anchor="ctr">
                  <a:spAutoFit/>
                </a:bodyPr>
                <a:lstStyle/>
                <a:p>
                  <a:pPr defTabSz="1828800" hangingPunct="1">
                    <a:defRPr/>
                  </a:pPr>
                  <a:r>
                    <a:rPr lang="en-US" sz="2800" kern="120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Chatbots</a:t>
                  </a:r>
                </a:p>
              </p:txBody>
            </p:sp>
          </p:grpSp>
          <p:grpSp>
            <p:nvGrpSpPr>
              <p:cNvPr id="307" name="Group 306">
                <a:extLst>
                  <a:ext uri="{FF2B5EF4-FFF2-40B4-BE49-F238E27FC236}">
                    <a16:creationId xmlns:a16="http://schemas.microsoft.com/office/drawing/2014/main" id="{E8AAA694-BBA6-CB6E-C500-9F589C47D134}"/>
                  </a:ext>
                </a:extLst>
              </p:cNvPr>
              <p:cNvGrpSpPr/>
              <p:nvPr/>
            </p:nvGrpSpPr>
            <p:grpSpPr>
              <a:xfrm>
                <a:off x="7114036" y="2960564"/>
                <a:ext cx="560392" cy="560392"/>
                <a:chOff x="7114036" y="2960564"/>
                <a:chExt cx="560392" cy="560392"/>
              </a:xfrm>
            </p:grpSpPr>
            <p:sp>
              <p:nvSpPr>
                <p:cNvPr id="261" name="Oval 260">
                  <a:extLst>
                    <a:ext uri="{FF2B5EF4-FFF2-40B4-BE49-F238E27FC236}">
                      <a16:creationId xmlns:a16="http://schemas.microsoft.com/office/drawing/2014/main" id="{2C511511-26FC-B15C-4CD9-4B227F546241}"/>
                    </a:ext>
                  </a:extLst>
                </p:cNvPr>
                <p:cNvSpPr/>
                <p:nvPr/>
              </p:nvSpPr>
              <p:spPr>
                <a:xfrm>
                  <a:off x="7114036" y="2960564"/>
                  <a:ext cx="560392" cy="560392"/>
                </a:xfrm>
                <a:prstGeom prst="ellipse">
                  <a:avLst/>
                </a:prstGeom>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sp>
              <p:nvSpPr>
                <p:cNvPr id="306" name="Freeform: Shape 305">
                  <a:extLst>
                    <a:ext uri="{FF2B5EF4-FFF2-40B4-BE49-F238E27FC236}">
                      <a16:creationId xmlns:a16="http://schemas.microsoft.com/office/drawing/2014/main" id="{504A122B-C391-5C29-C5D8-3494DA36A92A}"/>
                    </a:ext>
                  </a:extLst>
                </p:cNvPr>
                <p:cNvSpPr/>
                <p:nvPr/>
              </p:nvSpPr>
              <p:spPr>
                <a:xfrm>
                  <a:off x="7224908" y="3062854"/>
                  <a:ext cx="338648" cy="355812"/>
                </a:xfrm>
                <a:custGeom>
                  <a:avLst/>
                  <a:gdLst>
                    <a:gd name="connsiteX0" fmla="*/ 2844509 w 4389444"/>
                    <a:gd name="connsiteY0" fmla="*/ 2929012 h 4611914"/>
                    <a:gd name="connsiteX1" fmla="*/ 2746915 w 4389444"/>
                    <a:gd name="connsiteY1" fmla="*/ 3026606 h 4611914"/>
                    <a:gd name="connsiteX2" fmla="*/ 2746915 w 4389444"/>
                    <a:gd name="connsiteY2" fmla="*/ 3714525 h 4611914"/>
                    <a:gd name="connsiteX3" fmla="*/ 2987329 w 4389444"/>
                    <a:gd name="connsiteY3" fmla="*/ 3954939 h 4611914"/>
                    <a:gd name="connsiteX4" fmla="*/ 3757369 w 4389444"/>
                    <a:gd name="connsiteY4" fmla="*/ 3954939 h 4611914"/>
                    <a:gd name="connsiteX5" fmla="*/ 3997784 w 4389444"/>
                    <a:gd name="connsiteY5" fmla="*/ 3714525 h 4611914"/>
                    <a:gd name="connsiteX6" fmla="*/ 3997784 w 4389444"/>
                    <a:gd name="connsiteY6" fmla="*/ 3026606 h 4611914"/>
                    <a:gd name="connsiteX7" fmla="*/ 3900190 w 4389444"/>
                    <a:gd name="connsiteY7" fmla="*/ 2929012 h 4611914"/>
                    <a:gd name="connsiteX8" fmla="*/ 2604092 w 4389444"/>
                    <a:gd name="connsiteY8" fmla="*/ 2305362 h 4611914"/>
                    <a:gd name="connsiteX9" fmla="*/ 4141794 w 4389444"/>
                    <a:gd name="connsiteY9" fmla="*/ 2305362 h 4611914"/>
                    <a:gd name="connsiteX10" fmla="*/ 4334601 w 4389444"/>
                    <a:gd name="connsiteY10" fmla="*/ 2498169 h 4611914"/>
                    <a:gd name="connsiteX11" fmla="*/ 4334601 w 4389444"/>
                    <a:gd name="connsiteY11" fmla="*/ 4113231 h 4611914"/>
                    <a:gd name="connsiteX12" fmla="*/ 3833539 w 4389444"/>
                    <a:gd name="connsiteY12" fmla="*/ 4611914 h 4611914"/>
                    <a:gd name="connsiteX13" fmla="*/ 2911157 w 4389444"/>
                    <a:gd name="connsiteY13" fmla="*/ 4611914 h 4611914"/>
                    <a:gd name="connsiteX14" fmla="*/ 2411285 w 4389444"/>
                    <a:gd name="connsiteY14" fmla="*/ 4112042 h 4611914"/>
                    <a:gd name="connsiteX15" fmla="*/ 2411285 w 4389444"/>
                    <a:gd name="connsiteY15" fmla="*/ 2498169 h 4611914"/>
                    <a:gd name="connsiteX16" fmla="*/ 2604092 w 4389444"/>
                    <a:gd name="connsiteY16" fmla="*/ 2305362 h 4611914"/>
                    <a:gd name="connsiteX17" fmla="*/ 3763319 w 4389444"/>
                    <a:gd name="connsiteY17" fmla="*/ 1293717 h 4611914"/>
                    <a:gd name="connsiteX18" fmla="*/ 3763320 w 4389444"/>
                    <a:gd name="connsiteY18" fmla="*/ 1293717 h 4611914"/>
                    <a:gd name="connsiteX19" fmla="*/ 3763321 w 4389444"/>
                    <a:gd name="connsiteY19" fmla="*/ 1293717 h 4611914"/>
                    <a:gd name="connsiteX20" fmla="*/ 3874007 w 4389444"/>
                    <a:gd name="connsiteY20" fmla="*/ 1404402 h 4611914"/>
                    <a:gd name="connsiteX21" fmla="*/ 3874007 w 4389444"/>
                    <a:gd name="connsiteY21" fmla="*/ 1594830 h 4611914"/>
                    <a:gd name="connsiteX22" fmla="*/ 3763321 w 4389444"/>
                    <a:gd name="connsiteY22" fmla="*/ 1705516 h 4611914"/>
                    <a:gd name="connsiteX23" fmla="*/ 3763320 w 4389444"/>
                    <a:gd name="connsiteY23" fmla="*/ 1705516 h 4611914"/>
                    <a:gd name="connsiteX24" fmla="*/ 3763319 w 4389444"/>
                    <a:gd name="connsiteY24" fmla="*/ 1705516 h 4611914"/>
                    <a:gd name="connsiteX25" fmla="*/ 3652634 w 4389444"/>
                    <a:gd name="connsiteY25" fmla="*/ 1594830 h 4611914"/>
                    <a:gd name="connsiteX26" fmla="*/ 3652634 w 4389444"/>
                    <a:gd name="connsiteY26" fmla="*/ 1404402 h 4611914"/>
                    <a:gd name="connsiteX27" fmla="*/ 3763319 w 4389444"/>
                    <a:gd name="connsiteY27" fmla="*/ 1293717 h 4611914"/>
                    <a:gd name="connsiteX28" fmla="*/ 2975426 w 4389444"/>
                    <a:gd name="connsiteY28" fmla="*/ 1293717 h 4611914"/>
                    <a:gd name="connsiteX29" fmla="*/ 2975427 w 4389444"/>
                    <a:gd name="connsiteY29" fmla="*/ 1293717 h 4611914"/>
                    <a:gd name="connsiteX30" fmla="*/ 2975428 w 4389444"/>
                    <a:gd name="connsiteY30" fmla="*/ 1293717 h 4611914"/>
                    <a:gd name="connsiteX31" fmla="*/ 3086114 w 4389444"/>
                    <a:gd name="connsiteY31" fmla="*/ 1404402 h 4611914"/>
                    <a:gd name="connsiteX32" fmla="*/ 3086114 w 4389444"/>
                    <a:gd name="connsiteY32" fmla="*/ 1594830 h 4611914"/>
                    <a:gd name="connsiteX33" fmla="*/ 2975428 w 4389444"/>
                    <a:gd name="connsiteY33" fmla="*/ 1705516 h 4611914"/>
                    <a:gd name="connsiteX34" fmla="*/ 2975427 w 4389444"/>
                    <a:gd name="connsiteY34" fmla="*/ 1705516 h 4611914"/>
                    <a:gd name="connsiteX35" fmla="*/ 2975426 w 4389444"/>
                    <a:gd name="connsiteY35" fmla="*/ 1705516 h 4611914"/>
                    <a:gd name="connsiteX36" fmla="*/ 2864741 w 4389444"/>
                    <a:gd name="connsiteY36" fmla="*/ 1594830 h 4611914"/>
                    <a:gd name="connsiteX37" fmla="*/ 2864741 w 4389444"/>
                    <a:gd name="connsiteY37" fmla="*/ 1404402 h 4611914"/>
                    <a:gd name="connsiteX38" fmla="*/ 2975426 w 4389444"/>
                    <a:gd name="connsiteY38" fmla="*/ 1293717 h 4611914"/>
                    <a:gd name="connsiteX39" fmla="*/ 3815838 w 4389444"/>
                    <a:gd name="connsiteY39" fmla="*/ 1036896 h 4611914"/>
                    <a:gd name="connsiteX40" fmla="*/ 3754665 w 4389444"/>
                    <a:gd name="connsiteY40" fmla="*/ 1037002 h 4611914"/>
                    <a:gd name="connsiteX41" fmla="*/ 3700240 w 4389444"/>
                    <a:gd name="connsiteY41" fmla="*/ 1053300 h 4611914"/>
                    <a:gd name="connsiteX42" fmla="*/ 3369372 w 4389444"/>
                    <a:gd name="connsiteY42" fmla="*/ 1097337 h 4611914"/>
                    <a:gd name="connsiteX43" fmla="*/ 3038505 w 4389444"/>
                    <a:gd name="connsiteY43" fmla="*/ 1053300 h 4611914"/>
                    <a:gd name="connsiteX44" fmla="*/ 2665982 w 4389444"/>
                    <a:gd name="connsiteY44" fmla="*/ 1556743 h 4611914"/>
                    <a:gd name="connsiteX45" fmla="*/ 3369372 w 4389444"/>
                    <a:gd name="connsiteY45" fmla="*/ 2016149 h 4611914"/>
                    <a:gd name="connsiteX46" fmla="*/ 4072764 w 4389444"/>
                    <a:gd name="connsiteY46" fmla="*/ 1556743 h 4611914"/>
                    <a:gd name="connsiteX47" fmla="*/ 3815838 w 4389444"/>
                    <a:gd name="connsiteY47" fmla="*/ 1036896 h 4611914"/>
                    <a:gd name="connsiteX48" fmla="*/ 1713544 w 4389444"/>
                    <a:gd name="connsiteY48" fmla="*/ 921444 h 4611914"/>
                    <a:gd name="connsiteX49" fmla="*/ 1477513 w 4389444"/>
                    <a:gd name="connsiteY49" fmla="*/ 1157472 h 4611914"/>
                    <a:gd name="connsiteX50" fmla="*/ 1713544 w 4389444"/>
                    <a:gd name="connsiteY50" fmla="*/ 1393502 h 4611914"/>
                    <a:gd name="connsiteX51" fmla="*/ 1949576 w 4389444"/>
                    <a:gd name="connsiteY51" fmla="*/ 1157472 h 4611914"/>
                    <a:gd name="connsiteX52" fmla="*/ 1713544 w 4389444"/>
                    <a:gd name="connsiteY52" fmla="*/ 921444 h 4611914"/>
                    <a:gd name="connsiteX53" fmla="*/ 1094393 w 4389444"/>
                    <a:gd name="connsiteY53" fmla="*/ 921444 h 4611914"/>
                    <a:gd name="connsiteX54" fmla="*/ 858362 w 4389444"/>
                    <a:gd name="connsiteY54" fmla="*/ 1157472 h 4611914"/>
                    <a:gd name="connsiteX55" fmla="*/ 1094393 w 4389444"/>
                    <a:gd name="connsiteY55" fmla="*/ 1393502 h 4611914"/>
                    <a:gd name="connsiteX56" fmla="*/ 1330425 w 4389444"/>
                    <a:gd name="connsiteY56" fmla="*/ 1157472 h 4611914"/>
                    <a:gd name="connsiteX57" fmla="*/ 1094393 w 4389444"/>
                    <a:gd name="connsiteY57" fmla="*/ 921444 h 4611914"/>
                    <a:gd name="connsiteX58" fmla="*/ 475243 w 4389444"/>
                    <a:gd name="connsiteY58" fmla="*/ 921444 h 4611914"/>
                    <a:gd name="connsiteX59" fmla="*/ 239212 w 4389444"/>
                    <a:gd name="connsiteY59" fmla="*/ 1157472 h 4611914"/>
                    <a:gd name="connsiteX60" fmla="*/ 475243 w 4389444"/>
                    <a:gd name="connsiteY60" fmla="*/ 1393502 h 4611914"/>
                    <a:gd name="connsiteX61" fmla="*/ 711275 w 4389444"/>
                    <a:gd name="connsiteY61" fmla="*/ 1157472 h 4611914"/>
                    <a:gd name="connsiteX62" fmla="*/ 475243 w 4389444"/>
                    <a:gd name="connsiteY62" fmla="*/ 921444 h 4611914"/>
                    <a:gd name="connsiteX63" fmla="*/ 211850 w 4389444"/>
                    <a:gd name="connsiteY63" fmla="*/ 301114 h 4611914"/>
                    <a:gd name="connsiteX64" fmla="*/ 1967352 w 4389444"/>
                    <a:gd name="connsiteY64" fmla="*/ 301114 h 4611914"/>
                    <a:gd name="connsiteX65" fmla="*/ 2179203 w 4389444"/>
                    <a:gd name="connsiteY65" fmla="*/ 512964 h 4611914"/>
                    <a:gd name="connsiteX66" fmla="*/ 2179203 w 4389444"/>
                    <a:gd name="connsiteY66" fmla="*/ 1755503 h 4611914"/>
                    <a:gd name="connsiteX67" fmla="*/ 1967352 w 4389444"/>
                    <a:gd name="connsiteY67" fmla="*/ 1967353 h 4611914"/>
                    <a:gd name="connsiteX68" fmla="*/ 908100 w 4389444"/>
                    <a:gd name="connsiteY68" fmla="*/ 1967353 h 4611914"/>
                    <a:gd name="connsiteX69" fmla="*/ 908100 w 4389444"/>
                    <a:gd name="connsiteY69" fmla="*/ 2330355 h 4611914"/>
                    <a:gd name="connsiteX70" fmla="*/ 852162 w 4389444"/>
                    <a:gd name="connsiteY70" fmla="*/ 2413667 h 4611914"/>
                    <a:gd name="connsiteX71" fmla="*/ 753378 w 4389444"/>
                    <a:gd name="connsiteY71" fmla="*/ 2393434 h 4611914"/>
                    <a:gd name="connsiteX72" fmla="*/ 326107 w 4389444"/>
                    <a:gd name="connsiteY72" fmla="*/ 1966162 h 4611914"/>
                    <a:gd name="connsiteX73" fmla="*/ 211850 w 4389444"/>
                    <a:gd name="connsiteY73" fmla="*/ 1966162 h 4611914"/>
                    <a:gd name="connsiteX74" fmla="*/ 0 w 4389444"/>
                    <a:gd name="connsiteY74" fmla="*/ 1754312 h 4611914"/>
                    <a:gd name="connsiteX75" fmla="*/ 0 w 4389444"/>
                    <a:gd name="connsiteY75" fmla="*/ 512964 h 4611914"/>
                    <a:gd name="connsiteX76" fmla="*/ 211850 w 4389444"/>
                    <a:gd name="connsiteY76" fmla="*/ 301114 h 4611914"/>
                    <a:gd name="connsiteX77" fmla="*/ 3916853 w 4389444"/>
                    <a:gd name="connsiteY77" fmla="*/ 0 h 4611914"/>
                    <a:gd name="connsiteX78" fmla="*/ 4083477 w 4389444"/>
                    <a:gd name="connsiteY78" fmla="*/ 166624 h 4611914"/>
                    <a:gd name="connsiteX79" fmla="*/ 3971601 w 4389444"/>
                    <a:gd name="connsiteY79" fmla="*/ 322535 h 4611914"/>
                    <a:gd name="connsiteX80" fmla="*/ 3971601 w 4389444"/>
                    <a:gd name="connsiteY80" fmla="*/ 791764 h 4611914"/>
                    <a:gd name="connsiteX81" fmla="*/ 3971601 w 4389444"/>
                    <a:gd name="connsiteY81" fmla="*/ 791765 h 4611914"/>
                    <a:gd name="connsiteX82" fmla="*/ 3995236 w 4389444"/>
                    <a:gd name="connsiteY82" fmla="*/ 806516 h 4611914"/>
                    <a:gd name="connsiteX83" fmla="*/ 4218046 w 4389444"/>
                    <a:gd name="connsiteY83" fmla="*/ 1084849 h 4611914"/>
                    <a:gd name="connsiteX84" fmla="*/ 4239258 w 4389444"/>
                    <a:gd name="connsiteY84" fmla="*/ 1160229 h 4611914"/>
                    <a:gd name="connsiteX85" fmla="*/ 4279910 w 4389444"/>
                    <a:gd name="connsiteY85" fmla="*/ 1179478 h 4611914"/>
                    <a:gd name="connsiteX86" fmla="*/ 4379829 w 4389444"/>
                    <a:gd name="connsiteY86" fmla="*/ 1277054 h 4611914"/>
                    <a:gd name="connsiteX87" fmla="*/ 4270974 w 4389444"/>
                    <a:gd name="connsiteY87" fmla="*/ 1752091 h 4611914"/>
                    <a:gd name="connsiteX88" fmla="*/ 4239246 w 4389444"/>
                    <a:gd name="connsiteY88" fmla="*/ 1757147 h 4611914"/>
                    <a:gd name="connsiteX89" fmla="*/ 4234607 w 4389444"/>
                    <a:gd name="connsiteY89" fmla="*/ 1776079 h 4611914"/>
                    <a:gd name="connsiteX90" fmla="*/ 3369373 w 4389444"/>
                    <a:gd name="connsiteY90" fmla="*/ 2304171 h 4611914"/>
                    <a:gd name="connsiteX91" fmla="*/ 2504662 w 4389444"/>
                    <a:gd name="connsiteY91" fmla="*/ 1776392 h 4611914"/>
                    <a:gd name="connsiteX92" fmla="*/ 2499826 w 4389444"/>
                    <a:gd name="connsiteY92" fmla="*/ 1756637 h 4611914"/>
                    <a:gd name="connsiteX93" fmla="*/ 2471148 w 4389444"/>
                    <a:gd name="connsiteY93" fmla="*/ 1752091 h 4611914"/>
                    <a:gd name="connsiteX94" fmla="*/ 2362489 w 4389444"/>
                    <a:gd name="connsiteY94" fmla="*/ 1277054 h 4611914"/>
                    <a:gd name="connsiteX95" fmla="*/ 2462407 w 4389444"/>
                    <a:gd name="connsiteY95" fmla="*/ 1179478 h 4611914"/>
                    <a:gd name="connsiteX96" fmla="*/ 2498939 w 4389444"/>
                    <a:gd name="connsiteY96" fmla="*/ 1162181 h 4611914"/>
                    <a:gd name="connsiteX97" fmla="*/ 2520701 w 4389444"/>
                    <a:gd name="connsiteY97" fmla="*/ 1084849 h 4611914"/>
                    <a:gd name="connsiteX98" fmla="*/ 2743510 w 4389444"/>
                    <a:gd name="connsiteY98" fmla="*/ 806516 h 4611914"/>
                    <a:gd name="connsiteX99" fmla="*/ 2787383 w 4389444"/>
                    <a:gd name="connsiteY99" fmla="*/ 779133 h 4611914"/>
                    <a:gd name="connsiteX100" fmla="*/ 2787383 w 4389444"/>
                    <a:gd name="connsiteY100" fmla="*/ 323727 h 4611914"/>
                    <a:gd name="connsiteX101" fmla="*/ 2676698 w 4389444"/>
                    <a:gd name="connsiteY101" fmla="*/ 166625 h 4611914"/>
                    <a:gd name="connsiteX102" fmla="*/ 2843322 w 4389444"/>
                    <a:gd name="connsiteY102" fmla="*/ 1 h 4611914"/>
                    <a:gd name="connsiteX103" fmla="*/ 3008755 w 4389444"/>
                    <a:gd name="connsiteY103" fmla="*/ 165434 h 4611914"/>
                    <a:gd name="connsiteX104" fmla="*/ 2898070 w 4389444"/>
                    <a:gd name="connsiteY104" fmla="*/ 322536 h 4611914"/>
                    <a:gd name="connsiteX105" fmla="*/ 2898070 w 4389444"/>
                    <a:gd name="connsiteY105" fmla="*/ 720837 h 4611914"/>
                    <a:gd name="connsiteX106" fmla="*/ 2971112 w 4389444"/>
                    <a:gd name="connsiteY106" fmla="*/ 691786 h 4611914"/>
                    <a:gd name="connsiteX107" fmla="*/ 3369373 w 4389444"/>
                    <a:gd name="connsiteY107" fmla="*/ 614127 h 4611914"/>
                    <a:gd name="connsiteX108" fmla="*/ 3845061 w 4389444"/>
                    <a:gd name="connsiteY108" fmla="*/ 722581 h 4611914"/>
                    <a:gd name="connsiteX109" fmla="*/ 3860914 w 4389444"/>
                    <a:gd name="connsiteY109" fmla="*/ 730448 h 4611914"/>
                    <a:gd name="connsiteX110" fmla="*/ 3860914 w 4389444"/>
                    <a:gd name="connsiteY110" fmla="*/ 730447 h 4611914"/>
                    <a:gd name="connsiteX111" fmla="*/ 3860914 w 4389444"/>
                    <a:gd name="connsiteY111" fmla="*/ 323726 h 4611914"/>
                    <a:gd name="connsiteX112" fmla="*/ 3750229 w 4389444"/>
                    <a:gd name="connsiteY112" fmla="*/ 166624 h 4611914"/>
                    <a:gd name="connsiteX113" fmla="*/ 3916853 w 4389444"/>
                    <a:gd name="connsiteY113" fmla="*/ 0 h 461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4389444" h="4611914">
                      <a:moveTo>
                        <a:pt x="2844509" y="2929012"/>
                      </a:moveTo>
                      <a:cubicBezTo>
                        <a:pt x="2790950" y="2929012"/>
                        <a:pt x="2746915" y="2973048"/>
                        <a:pt x="2746915" y="3026606"/>
                      </a:cubicBezTo>
                      <a:lnTo>
                        <a:pt x="2746915" y="3714525"/>
                      </a:lnTo>
                      <a:cubicBezTo>
                        <a:pt x="2746915" y="3847824"/>
                        <a:pt x="2854030" y="3954939"/>
                        <a:pt x="2987329" y="3954939"/>
                      </a:cubicBezTo>
                      <a:lnTo>
                        <a:pt x="3757369" y="3954939"/>
                      </a:lnTo>
                      <a:cubicBezTo>
                        <a:pt x="3890668" y="3954939"/>
                        <a:pt x="3997784" y="3847824"/>
                        <a:pt x="3997784" y="3714525"/>
                      </a:cubicBezTo>
                      <a:lnTo>
                        <a:pt x="3997784" y="3026606"/>
                      </a:lnTo>
                      <a:cubicBezTo>
                        <a:pt x="3997784" y="2973048"/>
                        <a:pt x="3953748" y="2929012"/>
                        <a:pt x="3900190" y="2929012"/>
                      </a:cubicBezTo>
                      <a:close/>
                      <a:moveTo>
                        <a:pt x="2604092" y="2305362"/>
                      </a:moveTo>
                      <a:lnTo>
                        <a:pt x="4141794" y="2305362"/>
                      </a:lnTo>
                      <a:cubicBezTo>
                        <a:pt x="4247718" y="2305362"/>
                        <a:pt x="4334601" y="2391054"/>
                        <a:pt x="4334601" y="2498169"/>
                      </a:cubicBezTo>
                      <a:lnTo>
                        <a:pt x="4334601" y="4113231"/>
                      </a:lnTo>
                      <a:cubicBezTo>
                        <a:pt x="4333411" y="4388162"/>
                        <a:pt x="4109658" y="4611914"/>
                        <a:pt x="3833539" y="4611914"/>
                      </a:cubicBezTo>
                      <a:lnTo>
                        <a:pt x="2911157" y="4611914"/>
                      </a:lnTo>
                      <a:cubicBezTo>
                        <a:pt x="2635037" y="4611914"/>
                        <a:pt x="2411285" y="4388162"/>
                        <a:pt x="2411285" y="4112042"/>
                      </a:cubicBezTo>
                      <a:lnTo>
                        <a:pt x="2411285" y="2498169"/>
                      </a:lnTo>
                      <a:cubicBezTo>
                        <a:pt x="2411285" y="2392244"/>
                        <a:pt x="2496977" y="2305362"/>
                        <a:pt x="2604092" y="2305362"/>
                      </a:cubicBezTo>
                      <a:close/>
                      <a:moveTo>
                        <a:pt x="3763319" y="1293717"/>
                      </a:moveTo>
                      <a:lnTo>
                        <a:pt x="3763320" y="1293717"/>
                      </a:lnTo>
                      <a:lnTo>
                        <a:pt x="3763321" y="1293717"/>
                      </a:lnTo>
                      <a:cubicBezTo>
                        <a:pt x="3824020" y="1293717"/>
                        <a:pt x="3874007" y="1342513"/>
                        <a:pt x="3874007" y="1404402"/>
                      </a:cubicBezTo>
                      <a:lnTo>
                        <a:pt x="3874007" y="1594830"/>
                      </a:lnTo>
                      <a:cubicBezTo>
                        <a:pt x="3874007" y="1655529"/>
                        <a:pt x="3824020" y="1705516"/>
                        <a:pt x="3763321" y="1705516"/>
                      </a:cubicBezTo>
                      <a:lnTo>
                        <a:pt x="3763320" y="1705516"/>
                      </a:lnTo>
                      <a:lnTo>
                        <a:pt x="3763319" y="1705516"/>
                      </a:lnTo>
                      <a:cubicBezTo>
                        <a:pt x="3702621" y="1705516"/>
                        <a:pt x="3652634" y="1655529"/>
                        <a:pt x="3652634" y="1594830"/>
                      </a:cubicBezTo>
                      <a:lnTo>
                        <a:pt x="3652634" y="1404402"/>
                      </a:lnTo>
                      <a:cubicBezTo>
                        <a:pt x="3652634" y="1343704"/>
                        <a:pt x="3702621" y="1293717"/>
                        <a:pt x="3763319" y="1293717"/>
                      </a:cubicBezTo>
                      <a:close/>
                      <a:moveTo>
                        <a:pt x="2975426" y="1293717"/>
                      </a:moveTo>
                      <a:lnTo>
                        <a:pt x="2975427" y="1293717"/>
                      </a:lnTo>
                      <a:lnTo>
                        <a:pt x="2975428" y="1293717"/>
                      </a:lnTo>
                      <a:cubicBezTo>
                        <a:pt x="3036127" y="1293717"/>
                        <a:pt x="3086114" y="1343704"/>
                        <a:pt x="3086114" y="1404402"/>
                      </a:cubicBezTo>
                      <a:lnTo>
                        <a:pt x="3086114" y="1594830"/>
                      </a:lnTo>
                      <a:cubicBezTo>
                        <a:pt x="3086114" y="1655529"/>
                        <a:pt x="3036127" y="1705516"/>
                        <a:pt x="2975428" y="1705516"/>
                      </a:cubicBezTo>
                      <a:lnTo>
                        <a:pt x="2975427" y="1705516"/>
                      </a:lnTo>
                      <a:lnTo>
                        <a:pt x="2975426" y="1705516"/>
                      </a:lnTo>
                      <a:cubicBezTo>
                        <a:pt x="2914728" y="1705516"/>
                        <a:pt x="2864741" y="1655529"/>
                        <a:pt x="2864741" y="1594830"/>
                      </a:cubicBezTo>
                      <a:lnTo>
                        <a:pt x="2864741" y="1404402"/>
                      </a:lnTo>
                      <a:cubicBezTo>
                        <a:pt x="2864741" y="1342513"/>
                        <a:pt x="2914728" y="1293717"/>
                        <a:pt x="2975426" y="1293717"/>
                      </a:cubicBezTo>
                      <a:close/>
                      <a:moveTo>
                        <a:pt x="3815838" y="1036896"/>
                      </a:moveTo>
                      <a:cubicBezTo>
                        <a:pt x="3794072" y="1034520"/>
                        <a:pt x="3773339" y="1034653"/>
                        <a:pt x="3754665" y="1037002"/>
                      </a:cubicBezTo>
                      <a:cubicBezTo>
                        <a:pt x="3733323" y="1039687"/>
                        <a:pt x="3714671" y="1045266"/>
                        <a:pt x="3700240" y="1053300"/>
                      </a:cubicBezTo>
                      <a:cubicBezTo>
                        <a:pt x="3700240" y="1053300"/>
                        <a:pt x="3518144" y="1128281"/>
                        <a:pt x="3369372" y="1097337"/>
                      </a:cubicBezTo>
                      <a:cubicBezTo>
                        <a:pt x="3220602" y="1128281"/>
                        <a:pt x="3038505" y="1053300"/>
                        <a:pt x="3038505" y="1053300"/>
                      </a:cubicBezTo>
                      <a:cubicBezTo>
                        <a:pt x="2923059" y="990221"/>
                        <a:pt x="2537444" y="1083055"/>
                        <a:pt x="2665982" y="1556743"/>
                      </a:cubicBezTo>
                      <a:cubicBezTo>
                        <a:pt x="2794520" y="2031620"/>
                        <a:pt x="3369372" y="2016149"/>
                        <a:pt x="3369372" y="2016149"/>
                      </a:cubicBezTo>
                      <a:cubicBezTo>
                        <a:pt x="3369372" y="2016149"/>
                        <a:pt x="3944226" y="2031620"/>
                        <a:pt x="4072764" y="1556743"/>
                      </a:cubicBezTo>
                      <a:cubicBezTo>
                        <a:pt x="4171176" y="1193164"/>
                        <a:pt x="3968201" y="1053533"/>
                        <a:pt x="3815838" y="1036896"/>
                      </a:cubicBezTo>
                      <a:close/>
                      <a:moveTo>
                        <a:pt x="1713544" y="921444"/>
                      </a:moveTo>
                      <a:cubicBezTo>
                        <a:pt x="1585307" y="921444"/>
                        <a:pt x="1477513" y="1029237"/>
                        <a:pt x="1477513" y="1157472"/>
                      </a:cubicBezTo>
                      <a:cubicBezTo>
                        <a:pt x="1477513" y="1285710"/>
                        <a:pt x="1585307" y="1393502"/>
                        <a:pt x="1713544" y="1393502"/>
                      </a:cubicBezTo>
                      <a:cubicBezTo>
                        <a:pt x="1841782" y="1393502"/>
                        <a:pt x="1949576" y="1285710"/>
                        <a:pt x="1949576" y="1157472"/>
                      </a:cubicBezTo>
                      <a:cubicBezTo>
                        <a:pt x="1951434" y="1029237"/>
                        <a:pt x="1843640" y="921444"/>
                        <a:pt x="1713544" y="921444"/>
                      </a:cubicBezTo>
                      <a:close/>
                      <a:moveTo>
                        <a:pt x="1094393" y="921444"/>
                      </a:moveTo>
                      <a:cubicBezTo>
                        <a:pt x="966156" y="921444"/>
                        <a:pt x="858362" y="1029237"/>
                        <a:pt x="858362" y="1157472"/>
                      </a:cubicBezTo>
                      <a:cubicBezTo>
                        <a:pt x="858362" y="1285710"/>
                        <a:pt x="966156" y="1393502"/>
                        <a:pt x="1094393" y="1393502"/>
                      </a:cubicBezTo>
                      <a:cubicBezTo>
                        <a:pt x="1222631" y="1393502"/>
                        <a:pt x="1330425" y="1285710"/>
                        <a:pt x="1330425" y="1157472"/>
                      </a:cubicBezTo>
                      <a:cubicBezTo>
                        <a:pt x="1330425" y="1029237"/>
                        <a:pt x="1222631" y="921444"/>
                        <a:pt x="1094393" y="921444"/>
                      </a:cubicBezTo>
                      <a:close/>
                      <a:moveTo>
                        <a:pt x="475243" y="921444"/>
                      </a:moveTo>
                      <a:cubicBezTo>
                        <a:pt x="347006" y="921444"/>
                        <a:pt x="239212" y="1029237"/>
                        <a:pt x="239212" y="1157472"/>
                      </a:cubicBezTo>
                      <a:cubicBezTo>
                        <a:pt x="239212" y="1285710"/>
                        <a:pt x="347006" y="1393502"/>
                        <a:pt x="475243" y="1393502"/>
                      </a:cubicBezTo>
                      <a:cubicBezTo>
                        <a:pt x="603481" y="1393502"/>
                        <a:pt x="711275" y="1285710"/>
                        <a:pt x="711275" y="1157472"/>
                      </a:cubicBezTo>
                      <a:cubicBezTo>
                        <a:pt x="711275" y="1029237"/>
                        <a:pt x="605339" y="921444"/>
                        <a:pt x="475243" y="921444"/>
                      </a:cubicBezTo>
                      <a:close/>
                      <a:moveTo>
                        <a:pt x="211850" y="301114"/>
                      </a:moveTo>
                      <a:lnTo>
                        <a:pt x="1967352" y="301114"/>
                      </a:lnTo>
                      <a:cubicBezTo>
                        <a:pt x="2086369" y="301114"/>
                        <a:pt x="2179203" y="393947"/>
                        <a:pt x="2179203" y="512964"/>
                      </a:cubicBezTo>
                      <a:lnTo>
                        <a:pt x="2179203" y="1755503"/>
                      </a:lnTo>
                      <a:cubicBezTo>
                        <a:pt x="2179203" y="1874520"/>
                        <a:pt x="2086369" y="1967353"/>
                        <a:pt x="1967352" y="1967353"/>
                      </a:cubicBezTo>
                      <a:lnTo>
                        <a:pt x="908100" y="1967353"/>
                      </a:lnTo>
                      <a:lnTo>
                        <a:pt x="908100" y="2330355"/>
                      </a:lnTo>
                      <a:cubicBezTo>
                        <a:pt x="908100" y="2366060"/>
                        <a:pt x="885487" y="2400575"/>
                        <a:pt x="852162" y="2413667"/>
                      </a:cubicBezTo>
                      <a:cubicBezTo>
                        <a:pt x="818838" y="2426759"/>
                        <a:pt x="778372" y="2418427"/>
                        <a:pt x="753378" y="2393434"/>
                      </a:cubicBezTo>
                      <a:lnTo>
                        <a:pt x="326107" y="1966162"/>
                      </a:lnTo>
                      <a:lnTo>
                        <a:pt x="211850" y="1966162"/>
                      </a:lnTo>
                      <a:cubicBezTo>
                        <a:pt x="92833" y="1966162"/>
                        <a:pt x="0" y="1873329"/>
                        <a:pt x="0" y="1754312"/>
                      </a:cubicBezTo>
                      <a:lnTo>
                        <a:pt x="0" y="512964"/>
                      </a:lnTo>
                      <a:cubicBezTo>
                        <a:pt x="0" y="393947"/>
                        <a:pt x="92833" y="301114"/>
                        <a:pt x="211850" y="301114"/>
                      </a:cubicBezTo>
                      <a:close/>
                      <a:moveTo>
                        <a:pt x="3916853" y="0"/>
                      </a:moveTo>
                      <a:cubicBezTo>
                        <a:pt x="4008496" y="0"/>
                        <a:pt x="4083477" y="74980"/>
                        <a:pt x="4083477" y="166624"/>
                      </a:cubicBezTo>
                      <a:cubicBezTo>
                        <a:pt x="4083477" y="239224"/>
                        <a:pt x="4037060" y="299923"/>
                        <a:pt x="3971601" y="322535"/>
                      </a:cubicBezTo>
                      <a:lnTo>
                        <a:pt x="3971601" y="791764"/>
                      </a:lnTo>
                      <a:lnTo>
                        <a:pt x="3971601" y="791765"/>
                      </a:lnTo>
                      <a:lnTo>
                        <a:pt x="3995236" y="806516"/>
                      </a:lnTo>
                      <a:cubicBezTo>
                        <a:pt x="4090472" y="873408"/>
                        <a:pt x="4172211" y="963508"/>
                        <a:pt x="4218046" y="1084849"/>
                      </a:cubicBezTo>
                      <a:lnTo>
                        <a:pt x="4239258" y="1160229"/>
                      </a:lnTo>
                      <a:lnTo>
                        <a:pt x="4279910" y="1179478"/>
                      </a:lnTo>
                      <a:cubicBezTo>
                        <a:pt x="4328279" y="1204974"/>
                        <a:pt x="4379829" y="1241349"/>
                        <a:pt x="4379829" y="1277054"/>
                      </a:cubicBezTo>
                      <a:cubicBezTo>
                        <a:pt x="4379829" y="1277054"/>
                        <a:pt x="4437361" y="1697565"/>
                        <a:pt x="4270974" y="1752091"/>
                      </a:cubicBezTo>
                      <a:lnTo>
                        <a:pt x="4239246" y="1757147"/>
                      </a:lnTo>
                      <a:lnTo>
                        <a:pt x="4234607" y="1776079"/>
                      </a:lnTo>
                      <a:cubicBezTo>
                        <a:pt x="4143356" y="2076085"/>
                        <a:pt x="3889329" y="2298220"/>
                        <a:pt x="3369373" y="2304171"/>
                      </a:cubicBezTo>
                      <a:cubicBezTo>
                        <a:pt x="2849417" y="2298964"/>
                        <a:pt x="2595854" y="2076643"/>
                        <a:pt x="2504662" y="1776392"/>
                      </a:cubicBezTo>
                      <a:lnTo>
                        <a:pt x="2499826" y="1756637"/>
                      </a:lnTo>
                      <a:lnTo>
                        <a:pt x="2471148" y="1752091"/>
                      </a:lnTo>
                      <a:cubicBezTo>
                        <a:pt x="2303910" y="1697565"/>
                        <a:pt x="2362489" y="1277054"/>
                        <a:pt x="2362489" y="1277054"/>
                      </a:cubicBezTo>
                      <a:cubicBezTo>
                        <a:pt x="2362489" y="1241349"/>
                        <a:pt x="2414038" y="1204974"/>
                        <a:pt x="2462407" y="1179478"/>
                      </a:cubicBezTo>
                      <a:lnTo>
                        <a:pt x="2498939" y="1162181"/>
                      </a:lnTo>
                      <a:lnTo>
                        <a:pt x="2520701" y="1084849"/>
                      </a:lnTo>
                      <a:cubicBezTo>
                        <a:pt x="2566535" y="963508"/>
                        <a:pt x="2648274" y="873408"/>
                        <a:pt x="2743510" y="806516"/>
                      </a:cubicBezTo>
                      <a:lnTo>
                        <a:pt x="2787383" y="779133"/>
                      </a:lnTo>
                      <a:lnTo>
                        <a:pt x="2787383" y="323727"/>
                      </a:lnTo>
                      <a:cubicBezTo>
                        <a:pt x="2723114" y="299924"/>
                        <a:pt x="2676698" y="239225"/>
                        <a:pt x="2676698" y="166625"/>
                      </a:cubicBezTo>
                      <a:cubicBezTo>
                        <a:pt x="2676698" y="74981"/>
                        <a:pt x="2751678" y="1"/>
                        <a:pt x="2843322" y="1"/>
                      </a:cubicBezTo>
                      <a:cubicBezTo>
                        <a:pt x="2936155" y="1"/>
                        <a:pt x="3009946" y="74981"/>
                        <a:pt x="3008755" y="165434"/>
                      </a:cubicBezTo>
                      <a:cubicBezTo>
                        <a:pt x="3008755" y="238035"/>
                        <a:pt x="2962339" y="299924"/>
                        <a:pt x="2898070" y="322536"/>
                      </a:cubicBezTo>
                      <a:lnTo>
                        <a:pt x="2898070" y="720837"/>
                      </a:lnTo>
                      <a:lnTo>
                        <a:pt x="2971112" y="691786"/>
                      </a:lnTo>
                      <a:cubicBezTo>
                        <a:pt x="3176863" y="618590"/>
                        <a:pt x="3369373" y="614127"/>
                        <a:pt x="3369373" y="614127"/>
                      </a:cubicBezTo>
                      <a:cubicBezTo>
                        <a:pt x="3369373" y="614127"/>
                        <a:pt x="3613019" y="619776"/>
                        <a:pt x="3845061" y="722581"/>
                      </a:cubicBezTo>
                      <a:lnTo>
                        <a:pt x="3860914" y="730448"/>
                      </a:lnTo>
                      <a:lnTo>
                        <a:pt x="3860914" y="730447"/>
                      </a:lnTo>
                      <a:lnTo>
                        <a:pt x="3860914" y="323726"/>
                      </a:lnTo>
                      <a:cubicBezTo>
                        <a:pt x="3796645" y="299923"/>
                        <a:pt x="3750229" y="239224"/>
                        <a:pt x="3750229" y="166624"/>
                      </a:cubicBezTo>
                      <a:cubicBezTo>
                        <a:pt x="3750229" y="74980"/>
                        <a:pt x="3825209" y="0"/>
                        <a:pt x="3916853" y="0"/>
                      </a:cubicBezTo>
                      <a:close/>
                    </a:path>
                  </a:pathLst>
                </a:custGeom>
                <a:solidFill>
                  <a:schemeClr val="bg2"/>
                </a:solidFill>
                <a:ln w="9525" cap="flat">
                  <a:noFill/>
                  <a:prstDash val="solid"/>
                  <a:miter/>
                </a:ln>
              </p:spPr>
              <p:txBody>
                <a:bodyPr wrap="square" rtlCol="0" anchor="ctr">
                  <a:noAutofit/>
                </a:bodyPr>
                <a:lstStyle/>
                <a:p>
                  <a:pPr defTabSz="1828800" hangingPunct="1"/>
                  <a:endParaRPr lang="en-US" sz="3600" b="0" kern="1200" dirty="0">
                    <a:solidFill>
                      <a:prstClr val="black"/>
                    </a:solidFill>
                    <a:latin typeface="Calibri" panose="020F0502020204030204"/>
                    <a:ea typeface="+mn-ea"/>
                    <a:cs typeface="+mn-cs"/>
                  </a:endParaRPr>
                </a:p>
              </p:txBody>
            </p:sp>
          </p:grpSp>
        </p:grpSp>
        <p:grpSp>
          <p:nvGrpSpPr>
            <p:cNvPr id="312" name="Group 311">
              <a:extLst>
                <a:ext uri="{FF2B5EF4-FFF2-40B4-BE49-F238E27FC236}">
                  <a16:creationId xmlns:a16="http://schemas.microsoft.com/office/drawing/2014/main" id="{89BB7F35-4690-54CB-BDA6-DB1901A75CAC}"/>
                </a:ext>
              </a:extLst>
            </p:cNvPr>
            <p:cNvGrpSpPr/>
            <p:nvPr/>
          </p:nvGrpSpPr>
          <p:grpSpPr>
            <a:xfrm>
              <a:off x="6693577" y="4351936"/>
              <a:ext cx="4141792" cy="778723"/>
              <a:chOff x="6693577" y="4351936"/>
              <a:chExt cx="4141792" cy="778723"/>
            </a:xfrm>
          </p:grpSpPr>
          <p:grpSp>
            <p:nvGrpSpPr>
              <p:cNvPr id="197" name="Group 196">
                <a:extLst>
                  <a:ext uri="{FF2B5EF4-FFF2-40B4-BE49-F238E27FC236}">
                    <a16:creationId xmlns:a16="http://schemas.microsoft.com/office/drawing/2014/main" id="{40735A8D-C676-8FD0-5B79-EE00516CB7BD}"/>
                  </a:ext>
                </a:extLst>
              </p:cNvPr>
              <p:cNvGrpSpPr/>
              <p:nvPr/>
            </p:nvGrpSpPr>
            <p:grpSpPr>
              <a:xfrm>
                <a:off x="7341829" y="4351936"/>
                <a:ext cx="3493540" cy="778723"/>
                <a:chOff x="7917410" y="3564990"/>
                <a:chExt cx="3493540" cy="778723"/>
              </a:xfrm>
            </p:grpSpPr>
            <p:sp>
              <p:nvSpPr>
                <p:cNvPr id="257" name="TextBox 256">
                  <a:extLst>
                    <a:ext uri="{FF2B5EF4-FFF2-40B4-BE49-F238E27FC236}">
                      <a16:creationId xmlns:a16="http://schemas.microsoft.com/office/drawing/2014/main" id="{C7787231-9D66-CFE3-41BF-CE65799310B1}"/>
                    </a:ext>
                  </a:extLst>
                </p:cNvPr>
                <p:cNvSpPr txBox="1"/>
                <p:nvPr/>
              </p:nvSpPr>
              <p:spPr>
                <a:xfrm>
                  <a:off x="7917410" y="3789715"/>
                  <a:ext cx="3493540" cy="553998"/>
                </a:xfrm>
                <a:prstGeom prst="rect">
                  <a:avLst/>
                </a:prstGeom>
                <a:noFill/>
                <a:ln>
                  <a:noFill/>
                </a:ln>
              </p:spPr>
              <p:txBody>
                <a:bodyPr wrap="square" rtlCol="0" anchor="t">
                  <a:spAutoFit/>
                </a:bodyPr>
                <a:lstStyle/>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Deliver personalized care</a:t>
                  </a:r>
                </a:p>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Provides insights from medical information to facilitate decisions</a:t>
                  </a:r>
                </a:p>
              </p:txBody>
            </p:sp>
            <p:sp>
              <p:nvSpPr>
                <p:cNvPr id="258" name="TextBox 257">
                  <a:extLst>
                    <a:ext uri="{FF2B5EF4-FFF2-40B4-BE49-F238E27FC236}">
                      <a16:creationId xmlns:a16="http://schemas.microsoft.com/office/drawing/2014/main" id="{2204C014-8FF1-3A61-55ED-36250EDF49AD}"/>
                    </a:ext>
                  </a:extLst>
                </p:cNvPr>
                <p:cNvSpPr txBox="1"/>
                <p:nvPr/>
              </p:nvSpPr>
              <p:spPr>
                <a:xfrm>
                  <a:off x="7917410" y="3564990"/>
                  <a:ext cx="3287661" cy="261610"/>
                </a:xfrm>
                <a:prstGeom prst="rect">
                  <a:avLst/>
                </a:prstGeom>
                <a:noFill/>
                <a:ln>
                  <a:noFill/>
                </a:ln>
              </p:spPr>
              <p:txBody>
                <a:bodyPr wrap="square" rtlCol="0" anchor="ctr">
                  <a:spAutoFit/>
                </a:bodyPr>
                <a:lstStyle/>
                <a:p>
                  <a:pPr defTabSz="1828800" hangingPunct="1">
                    <a:defRPr/>
                  </a:pPr>
                  <a:r>
                    <a:rPr lang="en-US" sz="2800" kern="120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Personalized medical treatments</a:t>
                  </a:r>
                </a:p>
              </p:txBody>
            </p:sp>
          </p:grpSp>
          <p:grpSp>
            <p:nvGrpSpPr>
              <p:cNvPr id="311" name="Group 310">
                <a:extLst>
                  <a:ext uri="{FF2B5EF4-FFF2-40B4-BE49-F238E27FC236}">
                    <a16:creationId xmlns:a16="http://schemas.microsoft.com/office/drawing/2014/main" id="{1A443F4F-21B2-155E-1D0A-4A01A724D5CB}"/>
                  </a:ext>
                </a:extLst>
              </p:cNvPr>
              <p:cNvGrpSpPr/>
              <p:nvPr/>
            </p:nvGrpSpPr>
            <p:grpSpPr>
              <a:xfrm>
                <a:off x="6693577" y="4501117"/>
                <a:ext cx="560392" cy="560392"/>
                <a:chOff x="6693577" y="4501117"/>
                <a:chExt cx="560392" cy="560392"/>
              </a:xfrm>
            </p:grpSpPr>
            <p:sp>
              <p:nvSpPr>
                <p:cNvPr id="244" name="Oval 243">
                  <a:extLst>
                    <a:ext uri="{FF2B5EF4-FFF2-40B4-BE49-F238E27FC236}">
                      <a16:creationId xmlns:a16="http://schemas.microsoft.com/office/drawing/2014/main" id="{40C699A7-A147-9E1B-B51A-F6F0C04E7CEA}"/>
                    </a:ext>
                  </a:extLst>
                </p:cNvPr>
                <p:cNvSpPr/>
                <p:nvPr/>
              </p:nvSpPr>
              <p:spPr>
                <a:xfrm>
                  <a:off x="6693577" y="4501117"/>
                  <a:ext cx="560392" cy="560392"/>
                </a:xfrm>
                <a:prstGeom prst="ellipse">
                  <a:avLst/>
                </a:prstGeom>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dirty="0">
                    <a:solidFill>
                      <a:prstClr val="white"/>
                    </a:solidFill>
                    <a:latin typeface="Calibri" panose="020F0502020204030204"/>
                  </a:endParaRPr>
                </a:p>
              </p:txBody>
            </p:sp>
            <p:sp>
              <p:nvSpPr>
                <p:cNvPr id="310" name="Freeform: Shape 309">
                  <a:extLst>
                    <a:ext uri="{FF2B5EF4-FFF2-40B4-BE49-F238E27FC236}">
                      <a16:creationId xmlns:a16="http://schemas.microsoft.com/office/drawing/2014/main" id="{EA0EA65B-5732-B13D-C3CC-E652C074D002}"/>
                    </a:ext>
                  </a:extLst>
                </p:cNvPr>
                <p:cNvSpPr/>
                <p:nvPr/>
              </p:nvSpPr>
              <p:spPr>
                <a:xfrm>
                  <a:off x="6812341" y="4614729"/>
                  <a:ext cx="322864" cy="333168"/>
                </a:xfrm>
                <a:custGeom>
                  <a:avLst/>
                  <a:gdLst>
                    <a:gd name="connsiteX0" fmla="*/ 2210650 w 4471340"/>
                    <a:gd name="connsiteY0" fmla="*/ 4250910 h 4614041"/>
                    <a:gd name="connsiteX1" fmla="*/ 2209227 w 4471340"/>
                    <a:gd name="connsiteY1" fmla="*/ 4420922 h 4614041"/>
                    <a:gd name="connsiteX2" fmla="*/ 2076839 w 4471340"/>
                    <a:gd name="connsiteY2" fmla="*/ 4568308 h 4614041"/>
                    <a:gd name="connsiteX3" fmla="*/ 1878644 w 4471340"/>
                    <a:gd name="connsiteY3" fmla="*/ 4578651 h 4614041"/>
                    <a:gd name="connsiteX4" fmla="*/ 1745350 w 4471340"/>
                    <a:gd name="connsiteY4" fmla="*/ 4472766 h 4614041"/>
                    <a:gd name="connsiteX5" fmla="*/ 1950043 w 4471340"/>
                    <a:gd name="connsiteY5" fmla="*/ 4069668 h 4614041"/>
                    <a:gd name="connsiteX6" fmla="*/ 2048010 w 4471340"/>
                    <a:gd name="connsiteY6" fmla="*/ 4084390 h 4614041"/>
                    <a:gd name="connsiteX7" fmla="*/ 2180657 w 4471340"/>
                    <a:gd name="connsiteY7" fmla="*/ 4189888 h 4614041"/>
                    <a:gd name="connsiteX8" fmla="*/ 1716779 w 4471340"/>
                    <a:gd name="connsiteY8" fmla="*/ 4411742 h 4614041"/>
                    <a:gd name="connsiteX9" fmla="*/ 1718460 w 4471340"/>
                    <a:gd name="connsiteY9" fmla="*/ 4242120 h 4614041"/>
                    <a:gd name="connsiteX10" fmla="*/ 1850720 w 4471340"/>
                    <a:gd name="connsiteY10" fmla="*/ 4094604 h 4614041"/>
                    <a:gd name="connsiteX11" fmla="*/ 1950043 w 4471340"/>
                    <a:gd name="connsiteY11" fmla="*/ 4069668 h 4614041"/>
                    <a:gd name="connsiteX12" fmla="*/ 1170417 w 4471340"/>
                    <a:gd name="connsiteY12" fmla="*/ 4011733 h 4614041"/>
                    <a:gd name="connsiteX13" fmla="*/ 1562412 w 4471340"/>
                    <a:gd name="connsiteY13" fmla="*/ 4379551 h 4614041"/>
                    <a:gd name="connsiteX14" fmla="*/ 1421878 w 4471340"/>
                    <a:gd name="connsiteY14" fmla="*/ 4529393 h 4614041"/>
                    <a:gd name="connsiteX15" fmla="*/ 1234414 w 4471340"/>
                    <a:gd name="connsiteY15" fmla="*/ 4613946 h 4614041"/>
                    <a:gd name="connsiteX16" fmla="*/ 1041907 w 4471340"/>
                    <a:gd name="connsiteY16" fmla="*/ 4541417 h 4614041"/>
                    <a:gd name="connsiteX17" fmla="*/ 957355 w 4471340"/>
                    <a:gd name="connsiteY17" fmla="*/ 4353952 h 4614041"/>
                    <a:gd name="connsiteX18" fmla="*/ 1029884 w 4471340"/>
                    <a:gd name="connsiteY18" fmla="*/ 4161446 h 4614041"/>
                    <a:gd name="connsiteX19" fmla="*/ 1543794 w 4471340"/>
                    <a:gd name="connsiteY19" fmla="*/ 3728209 h 4614041"/>
                    <a:gd name="connsiteX20" fmla="*/ 1620331 w 4471340"/>
                    <a:gd name="connsiteY20" fmla="*/ 3736612 h 4614041"/>
                    <a:gd name="connsiteX21" fmla="*/ 1647999 w 4471340"/>
                    <a:gd name="connsiteY21" fmla="*/ 3745533 h 4614041"/>
                    <a:gd name="connsiteX22" fmla="*/ 1736171 w 4471340"/>
                    <a:gd name="connsiteY22" fmla="*/ 3800867 h 4614041"/>
                    <a:gd name="connsiteX23" fmla="*/ 1820595 w 4471340"/>
                    <a:gd name="connsiteY23" fmla="*/ 3988591 h 4614041"/>
                    <a:gd name="connsiteX24" fmla="*/ 1748195 w 4471340"/>
                    <a:gd name="connsiteY24" fmla="*/ 4181226 h 4614041"/>
                    <a:gd name="connsiteX25" fmla="*/ 1607791 w 4471340"/>
                    <a:gd name="connsiteY25" fmla="*/ 4331327 h 4614041"/>
                    <a:gd name="connsiteX26" fmla="*/ 1216184 w 4471340"/>
                    <a:gd name="connsiteY26" fmla="*/ 3963122 h 4614041"/>
                    <a:gd name="connsiteX27" fmla="*/ 1356459 w 4471340"/>
                    <a:gd name="connsiteY27" fmla="*/ 3812891 h 4614041"/>
                    <a:gd name="connsiteX28" fmla="*/ 1543794 w 4471340"/>
                    <a:gd name="connsiteY28" fmla="*/ 3728209 h 4614041"/>
                    <a:gd name="connsiteX29" fmla="*/ 1518971 w 4471340"/>
                    <a:gd name="connsiteY29" fmla="*/ 3227227 h 4614041"/>
                    <a:gd name="connsiteX30" fmla="*/ 4471081 w 4471340"/>
                    <a:gd name="connsiteY30" fmla="*/ 3227227 h 4614041"/>
                    <a:gd name="connsiteX31" fmla="*/ 4471211 w 4471340"/>
                    <a:gd name="connsiteY31" fmla="*/ 3352247 h 4614041"/>
                    <a:gd name="connsiteX32" fmla="*/ 4088913 w 4471340"/>
                    <a:gd name="connsiteY32" fmla="*/ 3732864 h 4614041"/>
                    <a:gd name="connsiteX33" fmla="*/ 1901140 w 4471340"/>
                    <a:gd name="connsiteY33" fmla="*/ 3732864 h 4614041"/>
                    <a:gd name="connsiteX34" fmla="*/ 1630933 w 4471340"/>
                    <a:gd name="connsiteY34" fmla="*/ 3621031 h 4614041"/>
                    <a:gd name="connsiteX35" fmla="*/ 1518971 w 4471340"/>
                    <a:gd name="connsiteY35" fmla="*/ 3351988 h 4614041"/>
                    <a:gd name="connsiteX36" fmla="*/ 775958 w 4471340"/>
                    <a:gd name="connsiteY36" fmla="*/ 3140185 h 4614041"/>
                    <a:gd name="connsiteX37" fmla="*/ 733561 w 4471340"/>
                    <a:gd name="connsiteY37" fmla="*/ 3140995 h 4614041"/>
                    <a:gd name="connsiteX38" fmla="*/ 521145 w 4471340"/>
                    <a:gd name="connsiteY38" fmla="*/ 3173316 h 4614041"/>
                    <a:gd name="connsiteX39" fmla="*/ 415518 w 4471340"/>
                    <a:gd name="connsiteY39" fmla="*/ 3237054 h 4614041"/>
                    <a:gd name="connsiteX40" fmla="*/ 385912 w 4471340"/>
                    <a:gd name="connsiteY40" fmla="*/ 3356773 h 4614041"/>
                    <a:gd name="connsiteX41" fmla="*/ 449779 w 4471340"/>
                    <a:gd name="connsiteY41" fmla="*/ 3462399 h 4614041"/>
                    <a:gd name="connsiteX42" fmla="*/ 569498 w 4471340"/>
                    <a:gd name="connsiteY42" fmla="*/ 3492006 h 4614041"/>
                    <a:gd name="connsiteX43" fmla="*/ 782043 w 4471340"/>
                    <a:gd name="connsiteY43" fmla="*/ 3459684 h 4614041"/>
                    <a:gd name="connsiteX44" fmla="*/ 907838 w 4471340"/>
                    <a:gd name="connsiteY44" fmla="*/ 3358970 h 4614041"/>
                    <a:gd name="connsiteX45" fmla="*/ 883662 w 4471340"/>
                    <a:gd name="connsiteY45" fmla="*/ 3199691 h 4614041"/>
                    <a:gd name="connsiteX46" fmla="*/ 775958 w 4471340"/>
                    <a:gd name="connsiteY46" fmla="*/ 3140185 h 4614041"/>
                    <a:gd name="connsiteX47" fmla="*/ 663488 w 4471340"/>
                    <a:gd name="connsiteY47" fmla="*/ 2681126 h 4614041"/>
                    <a:gd name="connsiteX48" fmla="*/ 451072 w 4471340"/>
                    <a:gd name="connsiteY48" fmla="*/ 2713448 h 4614041"/>
                    <a:gd name="connsiteX49" fmla="*/ 325277 w 4471340"/>
                    <a:gd name="connsiteY49" fmla="*/ 2814161 h 4614041"/>
                    <a:gd name="connsiteX50" fmla="*/ 349583 w 4471340"/>
                    <a:gd name="connsiteY50" fmla="*/ 2973311 h 4614041"/>
                    <a:gd name="connsiteX51" fmla="*/ 499554 w 4471340"/>
                    <a:gd name="connsiteY51" fmla="*/ 3031878 h 4614041"/>
                    <a:gd name="connsiteX52" fmla="*/ 711971 w 4471340"/>
                    <a:gd name="connsiteY52" fmla="*/ 2999556 h 4614041"/>
                    <a:gd name="connsiteX53" fmla="*/ 818890 w 4471340"/>
                    <a:gd name="connsiteY53" fmla="*/ 2936336 h 4614041"/>
                    <a:gd name="connsiteX54" fmla="*/ 849013 w 4471340"/>
                    <a:gd name="connsiteY54" fmla="*/ 2815842 h 4614041"/>
                    <a:gd name="connsiteX55" fmla="*/ 784370 w 4471340"/>
                    <a:gd name="connsiteY55" fmla="*/ 2709698 h 4614041"/>
                    <a:gd name="connsiteX56" fmla="*/ 663488 w 4471340"/>
                    <a:gd name="connsiteY56" fmla="*/ 2681126 h 4614041"/>
                    <a:gd name="connsiteX57" fmla="*/ 635203 w 4471340"/>
                    <a:gd name="connsiteY57" fmla="*/ 2221061 h 4614041"/>
                    <a:gd name="connsiteX58" fmla="*/ 593157 w 4471340"/>
                    <a:gd name="connsiteY58" fmla="*/ 2221387 h 4614041"/>
                    <a:gd name="connsiteX59" fmla="*/ 380741 w 4471340"/>
                    <a:gd name="connsiteY59" fmla="*/ 2253708 h 4614041"/>
                    <a:gd name="connsiteX60" fmla="*/ 254816 w 4471340"/>
                    <a:gd name="connsiteY60" fmla="*/ 2354421 h 4614041"/>
                    <a:gd name="connsiteX61" fmla="*/ 279122 w 4471340"/>
                    <a:gd name="connsiteY61" fmla="*/ 2513572 h 4614041"/>
                    <a:gd name="connsiteX62" fmla="*/ 429223 w 4471340"/>
                    <a:gd name="connsiteY62" fmla="*/ 2572138 h 4614041"/>
                    <a:gd name="connsiteX63" fmla="*/ 641639 w 4471340"/>
                    <a:gd name="connsiteY63" fmla="*/ 2539817 h 4614041"/>
                    <a:gd name="connsiteX64" fmla="*/ 765753 w 4471340"/>
                    <a:gd name="connsiteY64" fmla="*/ 2438974 h 4614041"/>
                    <a:gd name="connsiteX65" fmla="*/ 741706 w 4471340"/>
                    <a:gd name="connsiteY65" fmla="*/ 2280858 h 4614041"/>
                    <a:gd name="connsiteX66" fmla="*/ 635203 w 4471340"/>
                    <a:gd name="connsiteY66" fmla="*/ 2221061 h 4614041"/>
                    <a:gd name="connsiteX67" fmla="*/ 2873498 w 4471340"/>
                    <a:gd name="connsiteY67" fmla="*/ 1830684 h 4614041"/>
                    <a:gd name="connsiteX68" fmla="*/ 3115780 w 4471340"/>
                    <a:gd name="connsiteY68" fmla="*/ 1830684 h 4614041"/>
                    <a:gd name="connsiteX69" fmla="*/ 3115780 w 4471340"/>
                    <a:gd name="connsiteY69" fmla="*/ 2140711 h 4614041"/>
                    <a:gd name="connsiteX70" fmla="*/ 3425548 w 4471340"/>
                    <a:gd name="connsiteY70" fmla="*/ 2140711 h 4614041"/>
                    <a:gd name="connsiteX71" fmla="*/ 3425548 w 4471340"/>
                    <a:gd name="connsiteY71" fmla="*/ 2383122 h 4614041"/>
                    <a:gd name="connsiteX72" fmla="*/ 3115780 w 4471340"/>
                    <a:gd name="connsiteY72" fmla="*/ 2383122 h 4614041"/>
                    <a:gd name="connsiteX73" fmla="*/ 3115780 w 4471340"/>
                    <a:gd name="connsiteY73" fmla="*/ 2693150 h 4614041"/>
                    <a:gd name="connsiteX74" fmla="*/ 2873498 w 4471340"/>
                    <a:gd name="connsiteY74" fmla="*/ 2693150 h 4614041"/>
                    <a:gd name="connsiteX75" fmla="*/ 2873498 w 4471340"/>
                    <a:gd name="connsiteY75" fmla="*/ 2383122 h 4614041"/>
                    <a:gd name="connsiteX76" fmla="*/ 2563472 w 4471340"/>
                    <a:gd name="connsiteY76" fmla="*/ 2383122 h 4614041"/>
                    <a:gd name="connsiteX77" fmla="*/ 2563472 w 4471340"/>
                    <a:gd name="connsiteY77" fmla="*/ 2140711 h 4614041"/>
                    <a:gd name="connsiteX78" fmla="*/ 2873498 w 4471340"/>
                    <a:gd name="connsiteY78" fmla="*/ 2140711 h 4614041"/>
                    <a:gd name="connsiteX79" fmla="*/ 523601 w 4471340"/>
                    <a:gd name="connsiteY79" fmla="*/ 1761387 h 4614041"/>
                    <a:gd name="connsiteX80" fmla="*/ 311185 w 4471340"/>
                    <a:gd name="connsiteY80" fmla="*/ 1793709 h 4614041"/>
                    <a:gd name="connsiteX81" fmla="*/ 205559 w 4471340"/>
                    <a:gd name="connsiteY81" fmla="*/ 1857446 h 4614041"/>
                    <a:gd name="connsiteX82" fmla="*/ 175952 w 4471340"/>
                    <a:gd name="connsiteY82" fmla="*/ 1977165 h 4614041"/>
                    <a:gd name="connsiteX83" fmla="*/ 239949 w 4471340"/>
                    <a:gd name="connsiteY83" fmla="*/ 2082791 h 4614041"/>
                    <a:gd name="connsiteX84" fmla="*/ 359667 w 4471340"/>
                    <a:gd name="connsiteY84" fmla="*/ 2112139 h 4614041"/>
                    <a:gd name="connsiteX85" fmla="*/ 572083 w 4471340"/>
                    <a:gd name="connsiteY85" fmla="*/ 2079818 h 4614041"/>
                    <a:gd name="connsiteX86" fmla="*/ 679003 w 4471340"/>
                    <a:gd name="connsiteY86" fmla="*/ 2016597 h 4614041"/>
                    <a:gd name="connsiteX87" fmla="*/ 709126 w 4471340"/>
                    <a:gd name="connsiteY87" fmla="*/ 1896103 h 4614041"/>
                    <a:gd name="connsiteX88" fmla="*/ 644483 w 4471340"/>
                    <a:gd name="connsiteY88" fmla="*/ 1789959 h 4614041"/>
                    <a:gd name="connsiteX89" fmla="*/ 523601 w 4471340"/>
                    <a:gd name="connsiteY89" fmla="*/ 1761387 h 4614041"/>
                    <a:gd name="connsiteX90" fmla="*/ 806090 w 4471340"/>
                    <a:gd name="connsiteY90" fmla="*/ 1718077 h 4614041"/>
                    <a:gd name="connsiteX91" fmla="*/ 770666 w 4471340"/>
                    <a:gd name="connsiteY91" fmla="*/ 1739667 h 4614041"/>
                    <a:gd name="connsiteX92" fmla="*/ 761228 w 4471340"/>
                    <a:gd name="connsiteY92" fmla="*/ 1780134 h 4614041"/>
                    <a:gd name="connsiteX93" fmla="*/ 1004027 w 4471340"/>
                    <a:gd name="connsiteY93" fmla="*/ 3372675 h 4614041"/>
                    <a:gd name="connsiteX94" fmla="*/ 1025359 w 4471340"/>
                    <a:gd name="connsiteY94" fmla="*/ 3407840 h 4614041"/>
                    <a:gd name="connsiteX95" fmla="*/ 1065308 w 4471340"/>
                    <a:gd name="connsiteY95" fmla="*/ 3417666 h 4614041"/>
                    <a:gd name="connsiteX96" fmla="*/ 1110429 w 4471340"/>
                    <a:gd name="connsiteY96" fmla="*/ 3356643 h 4614041"/>
                    <a:gd name="connsiteX97" fmla="*/ 867501 w 4471340"/>
                    <a:gd name="connsiteY97" fmla="*/ 1764102 h 4614041"/>
                    <a:gd name="connsiteX98" fmla="*/ 846428 w 4471340"/>
                    <a:gd name="connsiteY98" fmla="*/ 1728290 h 4614041"/>
                    <a:gd name="connsiteX99" fmla="*/ 806090 w 4471340"/>
                    <a:gd name="connsiteY99" fmla="*/ 1718077 h 4614041"/>
                    <a:gd name="connsiteX100" fmla="*/ 2994509 w 4471340"/>
                    <a:gd name="connsiteY100" fmla="*/ 1675671 h 4614041"/>
                    <a:gd name="connsiteX101" fmla="*/ 2407811 w 4471340"/>
                    <a:gd name="connsiteY101" fmla="*/ 2262369 h 4614041"/>
                    <a:gd name="connsiteX102" fmla="*/ 2994509 w 4471340"/>
                    <a:gd name="connsiteY102" fmla="*/ 2849067 h 4614041"/>
                    <a:gd name="connsiteX103" fmla="*/ 3581208 w 4471340"/>
                    <a:gd name="connsiteY103" fmla="*/ 2262369 h 4614041"/>
                    <a:gd name="connsiteX104" fmla="*/ 2994509 w 4471340"/>
                    <a:gd name="connsiteY104" fmla="*/ 1675671 h 4614041"/>
                    <a:gd name="connsiteX105" fmla="*/ 1562540 w 4471340"/>
                    <a:gd name="connsiteY105" fmla="*/ 1364868 h 4614041"/>
                    <a:gd name="connsiteX106" fmla="*/ 4427124 w 4471340"/>
                    <a:gd name="connsiteY106" fmla="*/ 1364868 h 4614041"/>
                    <a:gd name="connsiteX107" fmla="*/ 4455179 w 4471340"/>
                    <a:gd name="connsiteY107" fmla="*/ 1439466 h 4614041"/>
                    <a:gd name="connsiteX108" fmla="*/ 4471340 w 4471340"/>
                    <a:gd name="connsiteY108" fmla="*/ 1550652 h 4614041"/>
                    <a:gd name="connsiteX109" fmla="*/ 4471340 w 4471340"/>
                    <a:gd name="connsiteY109" fmla="*/ 3160128 h 4614041"/>
                    <a:gd name="connsiteX110" fmla="*/ 1519100 w 4471340"/>
                    <a:gd name="connsiteY110" fmla="*/ 3160128 h 4614041"/>
                    <a:gd name="connsiteX111" fmla="*/ 1520781 w 4471340"/>
                    <a:gd name="connsiteY111" fmla="*/ 1512900 h 4614041"/>
                    <a:gd name="connsiteX112" fmla="*/ 1534744 w 4471340"/>
                    <a:gd name="connsiteY112" fmla="*/ 1439466 h 4614041"/>
                    <a:gd name="connsiteX113" fmla="*/ 1562540 w 4471340"/>
                    <a:gd name="connsiteY113" fmla="*/ 1364868 h 4614041"/>
                    <a:gd name="connsiteX114" fmla="*/ 1372563 w 4471340"/>
                    <a:gd name="connsiteY114" fmla="*/ 1297513 h 4614041"/>
                    <a:gd name="connsiteX115" fmla="*/ 1499320 w 4471340"/>
                    <a:gd name="connsiteY115" fmla="*/ 1343019 h 4614041"/>
                    <a:gd name="connsiteX116" fmla="*/ 1451872 w 4471340"/>
                    <a:gd name="connsiteY116" fmla="*/ 1551169 h 4614041"/>
                    <a:gd name="connsiteX117" fmla="*/ 1451872 w 4471340"/>
                    <a:gd name="connsiteY117" fmla="*/ 1699330 h 4614041"/>
                    <a:gd name="connsiteX118" fmla="*/ 1422912 w 4471340"/>
                    <a:gd name="connsiteY118" fmla="*/ 1672051 h 4614041"/>
                    <a:gd name="connsiteX119" fmla="*/ 1302030 w 4471340"/>
                    <a:gd name="connsiteY119" fmla="*/ 1643479 h 4614041"/>
                    <a:gd name="connsiteX120" fmla="*/ 1089614 w 4471340"/>
                    <a:gd name="connsiteY120" fmla="*/ 1675800 h 4614041"/>
                    <a:gd name="connsiteX121" fmla="*/ 984117 w 4471340"/>
                    <a:gd name="connsiteY121" fmla="*/ 1739538 h 4614041"/>
                    <a:gd name="connsiteX122" fmla="*/ 954769 w 4471340"/>
                    <a:gd name="connsiteY122" fmla="*/ 1859256 h 4614041"/>
                    <a:gd name="connsiteX123" fmla="*/ 1018636 w 4471340"/>
                    <a:gd name="connsiteY123" fmla="*/ 1964624 h 4614041"/>
                    <a:gd name="connsiteX124" fmla="*/ 1138355 w 4471340"/>
                    <a:gd name="connsiteY124" fmla="*/ 1994231 h 4614041"/>
                    <a:gd name="connsiteX125" fmla="*/ 1350771 w 4471340"/>
                    <a:gd name="connsiteY125" fmla="*/ 1961909 h 4614041"/>
                    <a:gd name="connsiteX126" fmla="*/ 1451872 w 4471340"/>
                    <a:gd name="connsiteY126" fmla="*/ 1905670 h 4614041"/>
                    <a:gd name="connsiteX127" fmla="*/ 1451872 w 4471340"/>
                    <a:gd name="connsiteY127" fmla="*/ 2110329 h 4614041"/>
                    <a:gd name="connsiteX128" fmla="*/ 1372232 w 4471340"/>
                    <a:gd name="connsiteY128" fmla="*/ 2102055 h 4614041"/>
                    <a:gd name="connsiteX129" fmla="*/ 1159816 w 4471340"/>
                    <a:gd name="connsiteY129" fmla="*/ 2134376 h 4614041"/>
                    <a:gd name="connsiteX130" fmla="*/ 1054190 w 4471340"/>
                    <a:gd name="connsiteY130" fmla="*/ 2198115 h 4614041"/>
                    <a:gd name="connsiteX131" fmla="*/ 1024583 w 4471340"/>
                    <a:gd name="connsiteY131" fmla="*/ 2317833 h 4614041"/>
                    <a:gd name="connsiteX132" fmla="*/ 1088450 w 4471340"/>
                    <a:gd name="connsiteY132" fmla="*/ 2423460 h 4614041"/>
                    <a:gd name="connsiteX133" fmla="*/ 1208169 w 4471340"/>
                    <a:gd name="connsiteY133" fmla="*/ 2453066 h 4614041"/>
                    <a:gd name="connsiteX134" fmla="*/ 1420585 w 4471340"/>
                    <a:gd name="connsiteY134" fmla="*/ 2420745 h 4614041"/>
                    <a:gd name="connsiteX135" fmla="*/ 1451872 w 4471340"/>
                    <a:gd name="connsiteY135" fmla="*/ 2412341 h 4614041"/>
                    <a:gd name="connsiteX136" fmla="*/ 1451872 w 4471340"/>
                    <a:gd name="connsiteY136" fmla="*/ 2561020 h 4614041"/>
                    <a:gd name="connsiteX137" fmla="*/ 1230018 w 4471340"/>
                    <a:gd name="connsiteY137" fmla="*/ 2594505 h 4614041"/>
                    <a:gd name="connsiteX138" fmla="*/ 1124392 w 4471340"/>
                    <a:gd name="connsiteY138" fmla="*/ 2658243 h 4614041"/>
                    <a:gd name="connsiteX139" fmla="*/ 1094785 w 4471340"/>
                    <a:gd name="connsiteY139" fmla="*/ 2777961 h 4614041"/>
                    <a:gd name="connsiteX140" fmla="*/ 1158653 w 4471340"/>
                    <a:gd name="connsiteY140" fmla="*/ 2883587 h 4614041"/>
                    <a:gd name="connsiteX141" fmla="*/ 1278371 w 4471340"/>
                    <a:gd name="connsiteY141" fmla="*/ 2913194 h 4614041"/>
                    <a:gd name="connsiteX142" fmla="*/ 1451743 w 4471340"/>
                    <a:gd name="connsiteY142" fmla="*/ 2886690 h 4614041"/>
                    <a:gd name="connsiteX143" fmla="*/ 1451743 w 4471340"/>
                    <a:gd name="connsiteY143" fmla="*/ 3031490 h 4614041"/>
                    <a:gd name="connsiteX144" fmla="*/ 1299445 w 4471340"/>
                    <a:gd name="connsiteY144" fmla="*/ 3054632 h 4614041"/>
                    <a:gd name="connsiteX145" fmla="*/ 1173650 w 4471340"/>
                    <a:gd name="connsiteY145" fmla="*/ 3155346 h 4614041"/>
                    <a:gd name="connsiteX146" fmla="*/ 1197955 w 4471340"/>
                    <a:gd name="connsiteY146" fmla="*/ 3314496 h 4614041"/>
                    <a:gd name="connsiteX147" fmla="*/ 1348056 w 4471340"/>
                    <a:gd name="connsiteY147" fmla="*/ 3373192 h 4614041"/>
                    <a:gd name="connsiteX148" fmla="*/ 1451872 w 4471340"/>
                    <a:gd name="connsiteY148" fmla="*/ 3357419 h 4614041"/>
                    <a:gd name="connsiteX149" fmla="*/ 1451872 w 4471340"/>
                    <a:gd name="connsiteY149" fmla="*/ 3353541 h 4614041"/>
                    <a:gd name="connsiteX150" fmla="*/ 1583873 w 4471340"/>
                    <a:gd name="connsiteY150" fmla="*/ 3668998 h 4614041"/>
                    <a:gd name="connsiteX151" fmla="*/ 561353 w 4471340"/>
                    <a:gd name="connsiteY151" fmla="*/ 3831380 h 4614041"/>
                    <a:gd name="connsiteX152" fmla="*/ 306660 w 4471340"/>
                    <a:gd name="connsiteY152" fmla="*/ 3646631 h 4614041"/>
                    <a:gd name="connsiteX153" fmla="*/ 2709 w 4471340"/>
                    <a:gd name="connsiteY153" fmla="*/ 1734884 h 4614041"/>
                    <a:gd name="connsiteX154" fmla="*/ 187588 w 4471340"/>
                    <a:gd name="connsiteY154" fmla="*/ 1480320 h 4614041"/>
                    <a:gd name="connsiteX155" fmla="*/ 1326982 w 4471340"/>
                    <a:gd name="connsiteY155" fmla="*/ 1299191 h 4614041"/>
                    <a:gd name="connsiteX156" fmla="*/ 1372563 w 4471340"/>
                    <a:gd name="connsiteY156" fmla="*/ 1297513 h 4614041"/>
                    <a:gd name="connsiteX157" fmla="*/ 1944062 w 4471340"/>
                    <a:gd name="connsiteY157" fmla="*/ 870480 h 4614041"/>
                    <a:gd name="connsiteX158" fmla="*/ 2050723 w 4471340"/>
                    <a:gd name="connsiteY158" fmla="*/ 884960 h 4614041"/>
                    <a:gd name="connsiteX159" fmla="*/ 3939716 w 4471340"/>
                    <a:gd name="connsiteY159" fmla="*/ 884960 h 4614041"/>
                    <a:gd name="connsiteX160" fmla="*/ 4046377 w 4471340"/>
                    <a:gd name="connsiteY160" fmla="*/ 870998 h 4614041"/>
                    <a:gd name="connsiteX161" fmla="*/ 4384071 w 4471340"/>
                    <a:gd name="connsiteY161" fmla="*/ 1298028 h 4614041"/>
                    <a:gd name="connsiteX162" fmla="*/ 1605721 w 4471340"/>
                    <a:gd name="connsiteY162" fmla="*/ 1298028 h 4614041"/>
                    <a:gd name="connsiteX163" fmla="*/ 2050982 w 4471340"/>
                    <a:gd name="connsiteY163" fmla="*/ 0 h 4614041"/>
                    <a:gd name="connsiteX164" fmla="*/ 3939199 w 4471340"/>
                    <a:gd name="connsiteY164" fmla="*/ 0 h 4614041"/>
                    <a:gd name="connsiteX165" fmla="*/ 4247804 w 4471340"/>
                    <a:gd name="connsiteY165" fmla="*/ 308994 h 4614041"/>
                    <a:gd name="connsiteX166" fmla="*/ 4247804 w 4471340"/>
                    <a:gd name="connsiteY166" fmla="*/ 508222 h 4614041"/>
                    <a:gd name="connsiteX167" fmla="*/ 3938941 w 4471340"/>
                    <a:gd name="connsiteY167" fmla="*/ 816827 h 4614041"/>
                    <a:gd name="connsiteX168" fmla="*/ 2050982 w 4471340"/>
                    <a:gd name="connsiteY168" fmla="*/ 816827 h 4614041"/>
                    <a:gd name="connsiteX169" fmla="*/ 1815940 w 4471340"/>
                    <a:gd name="connsiteY169" fmla="*/ 701763 h 4614041"/>
                    <a:gd name="connsiteX170" fmla="*/ 1742377 w 4471340"/>
                    <a:gd name="connsiteY170" fmla="*/ 507834 h 4614041"/>
                    <a:gd name="connsiteX171" fmla="*/ 1742377 w 4471340"/>
                    <a:gd name="connsiteY171" fmla="*/ 308865 h 4614041"/>
                    <a:gd name="connsiteX172" fmla="*/ 2050982 w 4471340"/>
                    <a:gd name="connsiteY172" fmla="*/ 0 h 461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4471340" h="4614041">
                      <a:moveTo>
                        <a:pt x="2210650" y="4250910"/>
                      </a:moveTo>
                      <a:cubicBezTo>
                        <a:pt x="2229784" y="4307538"/>
                        <a:pt x="2228491" y="4367398"/>
                        <a:pt x="2209227" y="4420922"/>
                      </a:cubicBezTo>
                      <a:cubicBezTo>
                        <a:pt x="2187120" y="4483367"/>
                        <a:pt x="2141094" y="4537667"/>
                        <a:pt x="2076839" y="4568308"/>
                      </a:cubicBezTo>
                      <a:cubicBezTo>
                        <a:pt x="2012325" y="4599207"/>
                        <a:pt x="1941218" y="4600758"/>
                        <a:pt x="1878644" y="4578651"/>
                      </a:cubicBezTo>
                      <a:cubicBezTo>
                        <a:pt x="1824990" y="4559387"/>
                        <a:pt x="1777284" y="4523058"/>
                        <a:pt x="1745350" y="4472766"/>
                      </a:cubicBezTo>
                      <a:close/>
                      <a:moveTo>
                        <a:pt x="1950043" y="4069668"/>
                      </a:moveTo>
                      <a:cubicBezTo>
                        <a:pt x="1983561" y="4068197"/>
                        <a:pt x="2016852" y="4073336"/>
                        <a:pt x="2048010" y="4084390"/>
                      </a:cubicBezTo>
                      <a:cubicBezTo>
                        <a:pt x="2101663" y="4103007"/>
                        <a:pt x="2148853" y="4139595"/>
                        <a:pt x="2180657" y="4189888"/>
                      </a:cubicBezTo>
                      <a:lnTo>
                        <a:pt x="1716779" y="4411742"/>
                      </a:lnTo>
                      <a:cubicBezTo>
                        <a:pt x="1697903" y="4355374"/>
                        <a:pt x="1699584" y="4295515"/>
                        <a:pt x="1718460" y="4242120"/>
                      </a:cubicBezTo>
                      <a:cubicBezTo>
                        <a:pt x="1740438" y="4179675"/>
                        <a:pt x="1786335" y="4125374"/>
                        <a:pt x="1850720" y="4094604"/>
                      </a:cubicBezTo>
                      <a:cubicBezTo>
                        <a:pt x="1882782" y="4079219"/>
                        <a:pt x="1916526" y="4071139"/>
                        <a:pt x="1950043" y="4069668"/>
                      </a:cubicBezTo>
                      <a:close/>
                      <a:moveTo>
                        <a:pt x="1170417" y="4011733"/>
                      </a:moveTo>
                      <a:lnTo>
                        <a:pt x="1562412" y="4379551"/>
                      </a:lnTo>
                      <a:lnTo>
                        <a:pt x="1421878" y="4529393"/>
                      </a:lnTo>
                      <a:cubicBezTo>
                        <a:pt x="1371327" y="4583176"/>
                        <a:pt x="1303194" y="4611490"/>
                        <a:pt x="1234414" y="4613946"/>
                      </a:cubicBezTo>
                      <a:cubicBezTo>
                        <a:pt x="1165505" y="4615756"/>
                        <a:pt x="1095690" y="4591838"/>
                        <a:pt x="1041907" y="4541417"/>
                      </a:cubicBezTo>
                      <a:cubicBezTo>
                        <a:pt x="987737" y="4490607"/>
                        <a:pt x="959553" y="4422474"/>
                        <a:pt x="957355" y="4353952"/>
                      </a:cubicBezTo>
                      <a:cubicBezTo>
                        <a:pt x="955286" y="4284785"/>
                        <a:pt x="979463" y="4215229"/>
                        <a:pt x="1029884" y="4161446"/>
                      </a:cubicBezTo>
                      <a:close/>
                      <a:moveTo>
                        <a:pt x="1543794" y="3728209"/>
                      </a:moveTo>
                      <a:cubicBezTo>
                        <a:pt x="1569522" y="3727303"/>
                        <a:pt x="1595379" y="3730148"/>
                        <a:pt x="1620331" y="3736612"/>
                      </a:cubicBezTo>
                      <a:cubicBezTo>
                        <a:pt x="1629511" y="3739715"/>
                        <a:pt x="1638690" y="3742688"/>
                        <a:pt x="1647999" y="3745533"/>
                      </a:cubicBezTo>
                      <a:cubicBezTo>
                        <a:pt x="1679674" y="3757815"/>
                        <a:pt x="1709926" y="3776044"/>
                        <a:pt x="1736171" y="3800867"/>
                      </a:cubicBezTo>
                      <a:cubicBezTo>
                        <a:pt x="1789825" y="3851547"/>
                        <a:pt x="1818397" y="3919294"/>
                        <a:pt x="1820595" y="3988591"/>
                      </a:cubicBezTo>
                      <a:cubicBezTo>
                        <a:pt x="1822793" y="4057371"/>
                        <a:pt x="1799004" y="4127185"/>
                        <a:pt x="1748195" y="4181226"/>
                      </a:cubicBezTo>
                      <a:lnTo>
                        <a:pt x="1607791" y="4331327"/>
                      </a:lnTo>
                      <a:lnTo>
                        <a:pt x="1216184" y="3963122"/>
                      </a:lnTo>
                      <a:lnTo>
                        <a:pt x="1356459" y="3812891"/>
                      </a:lnTo>
                      <a:cubicBezTo>
                        <a:pt x="1407269" y="3758720"/>
                        <a:pt x="1474885" y="3730019"/>
                        <a:pt x="1543794" y="3728209"/>
                      </a:cubicBezTo>
                      <a:close/>
                      <a:moveTo>
                        <a:pt x="1518971" y="3227227"/>
                      </a:moveTo>
                      <a:lnTo>
                        <a:pt x="4471081" y="3227227"/>
                      </a:lnTo>
                      <a:cubicBezTo>
                        <a:pt x="4471081" y="3268987"/>
                        <a:pt x="4471211" y="3310617"/>
                        <a:pt x="4471211" y="3352247"/>
                      </a:cubicBezTo>
                      <a:cubicBezTo>
                        <a:pt x="4471469" y="3559233"/>
                        <a:pt x="4294994" y="3732864"/>
                        <a:pt x="4088913" y="3732864"/>
                      </a:cubicBezTo>
                      <a:lnTo>
                        <a:pt x="1901140" y="3732864"/>
                      </a:lnTo>
                      <a:cubicBezTo>
                        <a:pt x="1800685" y="3732864"/>
                        <a:pt x="1702040" y="3692138"/>
                        <a:pt x="1630933" y="3621031"/>
                      </a:cubicBezTo>
                      <a:cubicBezTo>
                        <a:pt x="1561765" y="3552252"/>
                        <a:pt x="1518971" y="3456968"/>
                        <a:pt x="1518971" y="3351988"/>
                      </a:cubicBezTo>
                      <a:close/>
                      <a:moveTo>
                        <a:pt x="775958" y="3140185"/>
                      </a:moveTo>
                      <a:cubicBezTo>
                        <a:pt x="762028" y="3138603"/>
                        <a:pt x="747782" y="3138830"/>
                        <a:pt x="733561" y="3140995"/>
                      </a:cubicBezTo>
                      <a:lnTo>
                        <a:pt x="521145" y="3173316"/>
                      </a:lnTo>
                      <a:cubicBezTo>
                        <a:pt x="478739" y="3179651"/>
                        <a:pt x="440988" y="3202664"/>
                        <a:pt x="415518" y="3237054"/>
                      </a:cubicBezTo>
                      <a:cubicBezTo>
                        <a:pt x="390049" y="3271573"/>
                        <a:pt x="379448" y="3314626"/>
                        <a:pt x="385912" y="3356773"/>
                      </a:cubicBezTo>
                      <a:cubicBezTo>
                        <a:pt x="392376" y="3398920"/>
                        <a:pt x="415260" y="3436930"/>
                        <a:pt x="449779" y="3462399"/>
                      </a:cubicBezTo>
                      <a:cubicBezTo>
                        <a:pt x="484169" y="3487739"/>
                        <a:pt x="527351" y="3498340"/>
                        <a:pt x="569498" y="3492006"/>
                      </a:cubicBezTo>
                      <a:lnTo>
                        <a:pt x="782043" y="3459684"/>
                      </a:lnTo>
                      <a:cubicBezTo>
                        <a:pt x="838929" y="3451022"/>
                        <a:pt x="886894" y="3412624"/>
                        <a:pt x="907838" y="3358970"/>
                      </a:cubicBezTo>
                      <a:cubicBezTo>
                        <a:pt x="928783" y="3305317"/>
                        <a:pt x="919603" y="3244553"/>
                        <a:pt x="883662" y="3199691"/>
                      </a:cubicBezTo>
                      <a:cubicBezTo>
                        <a:pt x="856705" y="3165947"/>
                        <a:pt x="817750" y="3144930"/>
                        <a:pt x="775958" y="3140185"/>
                      </a:cubicBezTo>
                      <a:close/>
                      <a:moveTo>
                        <a:pt x="663488" y="2681126"/>
                      </a:moveTo>
                      <a:lnTo>
                        <a:pt x="451072" y="2713448"/>
                      </a:lnTo>
                      <a:cubicBezTo>
                        <a:pt x="394186" y="2722110"/>
                        <a:pt x="346221" y="2760507"/>
                        <a:pt x="325277" y="2814161"/>
                      </a:cubicBezTo>
                      <a:cubicBezTo>
                        <a:pt x="304333" y="2867685"/>
                        <a:pt x="313641" y="2928579"/>
                        <a:pt x="349583" y="2973311"/>
                      </a:cubicBezTo>
                      <a:cubicBezTo>
                        <a:pt x="385136" y="3018174"/>
                        <a:pt x="442410" y="3040540"/>
                        <a:pt x="499554" y="3031878"/>
                      </a:cubicBezTo>
                      <a:lnTo>
                        <a:pt x="711971" y="2999556"/>
                      </a:lnTo>
                      <a:cubicBezTo>
                        <a:pt x="754635" y="2993480"/>
                        <a:pt x="793033" y="2970726"/>
                        <a:pt x="818890" y="2936336"/>
                      </a:cubicBezTo>
                      <a:cubicBezTo>
                        <a:pt x="844618" y="2901687"/>
                        <a:pt x="855478" y="2858377"/>
                        <a:pt x="849013" y="2815842"/>
                      </a:cubicBezTo>
                      <a:cubicBezTo>
                        <a:pt x="842549" y="2773307"/>
                        <a:pt x="819148" y="2735167"/>
                        <a:pt x="784370" y="2709698"/>
                      </a:cubicBezTo>
                      <a:cubicBezTo>
                        <a:pt x="749593" y="2684487"/>
                        <a:pt x="706023" y="2674145"/>
                        <a:pt x="663488" y="2681126"/>
                      </a:cubicBezTo>
                      <a:close/>
                      <a:moveTo>
                        <a:pt x="635203" y="2221061"/>
                      </a:moveTo>
                      <a:cubicBezTo>
                        <a:pt x="621406" y="2219350"/>
                        <a:pt x="607281" y="2219415"/>
                        <a:pt x="593157" y="2221387"/>
                      </a:cubicBezTo>
                      <a:lnTo>
                        <a:pt x="380741" y="2253708"/>
                      </a:lnTo>
                      <a:cubicBezTo>
                        <a:pt x="323984" y="2262370"/>
                        <a:pt x="275890" y="2300768"/>
                        <a:pt x="254816" y="2354421"/>
                      </a:cubicBezTo>
                      <a:cubicBezTo>
                        <a:pt x="233872" y="2407946"/>
                        <a:pt x="243181" y="2468839"/>
                        <a:pt x="279122" y="2513572"/>
                      </a:cubicBezTo>
                      <a:cubicBezTo>
                        <a:pt x="315322" y="2558434"/>
                        <a:pt x="372466" y="2580671"/>
                        <a:pt x="429223" y="2572138"/>
                      </a:cubicBezTo>
                      <a:lnTo>
                        <a:pt x="641639" y="2539817"/>
                      </a:lnTo>
                      <a:cubicBezTo>
                        <a:pt x="698008" y="2530638"/>
                        <a:pt x="745197" y="2491981"/>
                        <a:pt x="765753" y="2438974"/>
                      </a:cubicBezTo>
                      <a:cubicBezTo>
                        <a:pt x="786310" y="2385708"/>
                        <a:pt x="777260" y="2325461"/>
                        <a:pt x="741706" y="2280858"/>
                      </a:cubicBezTo>
                      <a:cubicBezTo>
                        <a:pt x="715041" y="2247308"/>
                        <a:pt x="676595" y="2226194"/>
                        <a:pt x="635203" y="2221061"/>
                      </a:cubicBezTo>
                      <a:close/>
                      <a:moveTo>
                        <a:pt x="2873498" y="1830684"/>
                      </a:moveTo>
                      <a:lnTo>
                        <a:pt x="3115780" y="1830684"/>
                      </a:lnTo>
                      <a:lnTo>
                        <a:pt x="3115780" y="2140711"/>
                      </a:lnTo>
                      <a:lnTo>
                        <a:pt x="3425548" y="2140711"/>
                      </a:lnTo>
                      <a:lnTo>
                        <a:pt x="3425548" y="2383122"/>
                      </a:lnTo>
                      <a:lnTo>
                        <a:pt x="3115780" y="2383122"/>
                      </a:lnTo>
                      <a:lnTo>
                        <a:pt x="3115780" y="2693150"/>
                      </a:lnTo>
                      <a:lnTo>
                        <a:pt x="2873498" y="2693150"/>
                      </a:lnTo>
                      <a:lnTo>
                        <a:pt x="2873498" y="2383122"/>
                      </a:lnTo>
                      <a:lnTo>
                        <a:pt x="2563472" y="2383122"/>
                      </a:lnTo>
                      <a:lnTo>
                        <a:pt x="2563472" y="2140711"/>
                      </a:lnTo>
                      <a:lnTo>
                        <a:pt x="2873498" y="2140711"/>
                      </a:lnTo>
                      <a:close/>
                      <a:moveTo>
                        <a:pt x="523601" y="1761387"/>
                      </a:moveTo>
                      <a:lnTo>
                        <a:pt x="311185" y="1793709"/>
                      </a:lnTo>
                      <a:cubicBezTo>
                        <a:pt x="269038" y="1800044"/>
                        <a:pt x="231028" y="1823056"/>
                        <a:pt x="205559" y="1857446"/>
                      </a:cubicBezTo>
                      <a:cubicBezTo>
                        <a:pt x="180089" y="1891966"/>
                        <a:pt x="169488" y="1935018"/>
                        <a:pt x="175952" y="1977165"/>
                      </a:cubicBezTo>
                      <a:cubicBezTo>
                        <a:pt x="182287" y="2019312"/>
                        <a:pt x="205300" y="2057322"/>
                        <a:pt x="239949" y="2082791"/>
                      </a:cubicBezTo>
                      <a:cubicBezTo>
                        <a:pt x="274339" y="2108002"/>
                        <a:pt x="317520" y="2118474"/>
                        <a:pt x="359667" y="2112139"/>
                      </a:cubicBezTo>
                      <a:lnTo>
                        <a:pt x="572083" y="2079818"/>
                      </a:lnTo>
                      <a:cubicBezTo>
                        <a:pt x="614748" y="2073741"/>
                        <a:pt x="653146" y="2050987"/>
                        <a:pt x="679003" y="2016597"/>
                      </a:cubicBezTo>
                      <a:cubicBezTo>
                        <a:pt x="704860" y="1982078"/>
                        <a:pt x="715590" y="1938638"/>
                        <a:pt x="709126" y="1896103"/>
                      </a:cubicBezTo>
                      <a:cubicBezTo>
                        <a:pt x="702662" y="1853568"/>
                        <a:pt x="679261" y="1815429"/>
                        <a:pt x="644483" y="1789959"/>
                      </a:cubicBezTo>
                      <a:cubicBezTo>
                        <a:pt x="609706" y="1764749"/>
                        <a:pt x="566136" y="1754406"/>
                        <a:pt x="523601" y="1761387"/>
                      </a:cubicBezTo>
                      <a:close/>
                      <a:moveTo>
                        <a:pt x="806090" y="1718077"/>
                      </a:moveTo>
                      <a:cubicBezTo>
                        <a:pt x="791740" y="1720145"/>
                        <a:pt x="779199" y="1728032"/>
                        <a:pt x="770666" y="1739667"/>
                      </a:cubicBezTo>
                      <a:cubicBezTo>
                        <a:pt x="762133" y="1751303"/>
                        <a:pt x="758772" y="1765783"/>
                        <a:pt x="761228" y="1780134"/>
                      </a:cubicBezTo>
                      <a:lnTo>
                        <a:pt x="1004027" y="3372675"/>
                      </a:lnTo>
                      <a:cubicBezTo>
                        <a:pt x="1006095" y="3386767"/>
                        <a:pt x="1013853" y="3399308"/>
                        <a:pt x="1025359" y="3407840"/>
                      </a:cubicBezTo>
                      <a:cubicBezTo>
                        <a:pt x="1036865" y="3416373"/>
                        <a:pt x="1051345" y="3419864"/>
                        <a:pt x="1065308" y="3417666"/>
                      </a:cubicBezTo>
                      <a:cubicBezTo>
                        <a:pt x="1094656" y="3413141"/>
                        <a:pt x="1114825" y="3385862"/>
                        <a:pt x="1110429" y="3356643"/>
                      </a:cubicBezTo>
                      <a:lnTo>
                        <a:pt x="867501" y="1764102"/>
                      </a:lnTo>
                      <a:cubicBezTo>
                        <a:pt x="865691" y="1749752"/>
                        <a:pt x="858063" y="1736952"/>
                        <a:pt x="846428" y="1728290"/>
                      </a:cubicBezTo>
                      <a:cubicBezTo>
                        <a:pt x="834921" y="1719628"/>
                        <a:pt x="820441" y="1716008"/>
                        <a:pt x="806090" y="1718077"/>
                      </a:cubicBezTo>
                      <a:close/>
                      <a:moveTo>
                        <a:pt x="2994509" y="1675671"/>
                      </a:moveTo>
                      <a:cubicBezTo>
                        <a:pt x="2670520" y="1675671"/>
                        <a:pt x="2407811" y="1938379"/>
                        <a:pt x="2407811" y="2262369"/>
                      </a:cubicBezTo>
                      <a:cubicBezTo>
                        <a:pt x="2407811" y="2586359"/>
                        <a:pt x="2670520" y="2849067"/>
                        <a:pt x="2994509" y="2849067"/>
                      </a:cubicBezTo>
                      <a:cubicBezTo>
                        <a:pt x="3318629" y="2849067"/>
                        <a:pt x="3581337" y="2586359"/>
                        <a:pt x="3581208" y="2262369"/>
                      </a:cubicBezTo>
                      <a:cubicBezTo>
                        <a:pt x="3581208" y="1938379"/>
                        <a:pt x="3318499" y="1675671"/>
                        <a:pt x="2994509" y="1675671"/>
                      </a:cubicBezTo>
                      <a:close/>
                      <a:moveTo>
                        <a:pt x="1562540" y="1364868"/>
                      </a:moveTo>
                      <a:lnTo>
                        <a:pt x="4427124" y="1364868"/>
                      </a:lnTo>
                      <a:cubicBezTo>
                        <a:pt x="4427124" y="1364868"/>
                        <a:pt x="4451688" y="1427572"/>
                        <a:pt x="4455179" y="1439466"/>
                      </a:cubicBezTo>
                      <a:cubicBezTo>
                        <a:pt x="4465781" y="1475149"/>
                        <a:pt x="4470952" y="1512642"/>
                        <a:pt x="4471340" y="1550652"/>
                      </a:cubicBezTo>
                      <a:lnTo>
                        <a:pt x="4471340" y="3160128"/>
                      </a:lnTo>
                      <a:lnTo>
                        <a:pt x="1519100" y="3160128"/>
                      </a:lnTo>
                      <a:cubicBezTo>
                        <a:pt x="1519618" y="2611052"/>
                        <a:pt x="1520264" y="2061976"/>
                        <a:pt x="1520781" y="1512900"/>
                      </a:cubicBezTo>
                      <a:cubicBezTo>
                        <a:pt x="1523108" y="1487819"/>
                        <a:pt x="1527892" y="1463255"/>
                        <a:pt x="1534744" y="1439466"/>
                      </a:cubicBezTo>
                      <a:cubicBezTo>
                        <a:pt x="1538105" y="1427572"/>
                        <a:pt x="1562540" y="1364868"/>
                        <a:pt x="1562540" y="1364868"/>
                      </a:cubicBezTo>
                      <a:close/>
                      <a:moveTo>
                        <a:pt x="1372563" y="1297513"/>
                      </a:moveTo>
                      <a:cubicBezTo>
                        <a:pt x="1418670" y="1300937"/>
                        <a:pt x="1464995" y="1318778"/>
                        <a:pt x="1499320" y="1343019"/>
                      </a:cubicBezTo>
                      <a:cubicBezTo>
                        <a:pt x="1471653" y="1410765"/>
                        <a:pt x="1451872" y="1477347"/>
                        <a:pt x="1451872" y="1551169"/>
                      </a:cubicBezTo>
                      <a:lnTo>
                        <a:pt x="1451872" y="1699330"/>
                      </a:lnTo>
                      <a:cubicBezTo>
                        <a:pt x="1443210" y="1689117"/>
                        <a:pt x="1433772" y="1679937"/>
                        <a:pt x="1422912" y="1672051"/>
                      </a:cubicBezTo>
                      <a:cubicBezTo>
                        <a:pt x="1388135" y="1646840"/>
                        <a:pt x="1344565" y="1636497"/>
                        <a:pt x="1302030" y="1643479"/>
                      </a:cubicBezTo>
                      <a:lnTo>
                        <a:pt x="1089614" y="1675800"/>
                      </a:lnTo>
                      <a:cubicBezTo>
                        <a:pt x="1047338" y="1682135"/>
                        <a:pt x="1009328" y="1705148"/>
                        <a:pt x="984117" y="1739538"/>
                      </a:cubicBezTo>
                      <a:cubicBezTo>
                        <a:pt x="958906" y="1774057"/>
                        <a:pt x="948175" y="1817109"/>
                        <a:pt x="954769" y="1859256"/>
                      </a:cubicBezTo>
                      <a:cubicBezTo>
                        <a:pt x="961233" y="1901404"/>
                        <a:pt x="984117" y="1939413"/>
                        <a:pt x="1018636" y="1964624"/>
                      </a:cubicBezTo>
                      <a:cubicBezTo>
                        <a:pt x="1053026" y="1990093"/>
                        <a:pt x="1095949" y="2000824"/>
                        <a:pt x="1138355" y="1994231"/>
                      </a:cubicBezTo>
                      <a:lnTo>
                        <a:pt x="1350771" y="1961909"/>
                      </a:lnTo>
                      <a:cubicBezTo>
                        <a:pt x="1390462" y="1956221"/>
                        <a:pt x="1426274" y="1936181"/>
                        <a:pt x="1451872" y="1905670"/>
                      </a:cubicBezTo>
                      <a:lnTo>
                        <a:pt x="1451872" y="2110329"/>
                      </a:lnTo>
                      <a:cubicBezTo>
                        <a:pt x="1426920" y="2101150"/>
                        <a:pt x="1399512" y="2097918"/>
                        <a:pt x="1372232" y="2102055"/>
                      </a:cubicBezTo>
                      <a:lnTo>
                        <a:pt x="1159816" y="2134376"/>
                      </a:lnTo>
                      <a:cubicBezTo>
                        <a:pt x="1117669" y="2140711"/>
                        <a:pt x="1079659" y="2163595"/>
                        <a:pt x="1054190" y="2198115"/>
                      </a:cubicBezTo>
                      <a:cubicBezTo>
                        <a:pt x="1028720" y="2232634"/>
                        <a:pt x="1018119" y="2275686"/>
                        <a:pt x="1024583" y="2317833"/>
                      </a:cubicBezTo>
                      <a:cubicBezTo>
                        <a:pt x="1031048" y="2359981"/>
                        <a:pt x="1053931" y="2397991"/>
                        <a:pt x="1088450" y="2423460"/>
                      </a:cubicBezTo>
                      <a:cubicBezTo>
                        <a:pt x="1122840" y="2448800"/>
                        <a:pt x="1166022" y="2459401"/>
                        <a:pt x="1208169" y="2453066"/>
                      </a:cubicBezTo>
                      <a:lnTo>
                        <a:pt x="1420585" y="2420745"/>
                      </a:lnTo>
                      <a:cubicBezTo>
                        <a:pt x="1431445" y="2419064"/>
                        <a:pt x="1441788" y="2416091"/>
                        <a:pt x="1451872" y="2412341"/>
                      </a:cubicBezTo>
                      <a:lnTo>
                        <a:pt x="1451872" y="2561020"/>
                      </a:lnTo>
                      <a:cubicBezTo>
                        <a:pt x="1442822" y="2562313"/>
                        <a:pt x="1230018" y="2594505"/>
                        <a:pt x="1230018" y="2594505"/>
                      </a:cubicBezTo>
                      <a:cubicBezTo>
                        <a:pt x="1187871" y="2600840"/>
                        <a:pt x="1149861" y="2623853"/>
                        <a:pt x="1124392" y="2658243"/>
                      </a:cubicBezTo>
                      <a:cubicBezTo>
                        <a:pt x="1098923" y="2692762"/>
                        <a:pt x="1088321" y="2735814"/>
                        <a:pt x="1094785" y="2777961"/>
                      </a:cubicBezTo>
                      <a:cubicBezTo>
                        <a:pt x="1101250" y="2820108"/>
                        <a:pt x="1124133" y="2858247"/>
                        <a:pt x="1158653" y="2883587"/>
                      </a:cubicBezTo>
                      <a:cubicBezTo>
                        <a:pt x="1193042" y="2908927"/>
                        <a:pt x="1236224" y="2919658"/>
                        <a:pt x="1278371" y="2913194"/>
                      </a:cubicBezTo>
                      <a:lnTo>
                        <a:pt x="1451743" y="2886690"/>
                      </a:lnTo>
                      <a:lnTo>
                        <a:pt x="1451743" y="3031490"/>
                      </a:lnTo>
                      <a:lnTo>
                        <a:pt x="1299445" y="3054632"/>
                      </a:lnTo>
                      <a:cubicBezTo>
                        <a:pt x="1242559" y="3063294"/>
                        <a:pt x="1194594" y="3101692"/>
                        <a:pt x="1173650" y="3155346"/>
                      </a:cubicBezTo>
                      <a:cubicBezTo>
                        <a:pt x="1152705" y="3208870"/>
                        <a:pt x="1162014" y="3269505"/>
                        <a:pt x="1197955" y="3314496"/>
                      </a:cubicBezTo>
                      <a:cubicBezTo>
                        <a:pt x="1233897" y="3359488"/>
                        <a:pt x="1291170" y="3381854"/>
                        <a:pt x="1348056" y="3373192"/>
                      </a:cubicBezTo>
                      <a:lnTo>
                        <a:pt x="1451872" y="3357419"/>
                      </a:lnTo>
                      <a:lnTo>
                        <a:pt x="1451872" y="3353541"/>
                      </a:lnTo>
                      <a:cubicBezTo>
                        <a:pt x="1452260" y="3476620"/>
                        <a:pt x="1502682" y="3588065"/>
                        <a:pt x="1583873" y="3668998"/>
                      </a:cubicBezTo>
                      <a:lnTo>
                        <a:pt x="561353" y="3831380"/>
                      </a:lnTo>
                      <a:cubicBezTo>
                        <a:pt x="440600" y="3850514"/>
                        <a:pt x="325923" y="3767513"/>
                        <a:pt x="306660" y="3646631"/>
                      </a:cubicBezTo>
                      <a:lnTo>
                        <a:pt x="2709" y="1734884"/>
                      </a:lnTo>
                      <a:cubicBezTo>
                        <a:pt x="-16296" y="1614260"/>
                        <a:pt x="66706" y="1499713"/>
                        <a:pt x="187588" y="1480320"/>
                      </a:cubicBezTo>
                      <a:lnTo>
                        <a:pt x="1326982" y="1299191"/>
                      </a:lnTo>
                      <a:cubicBezTo>
                        <a:pt x="1341850" y="1296832"/>
                        <a:pt x="1357195" y="1296371"/>
                        <a:pt x="1372563" y="1297513"/>
                      </a:cubicBezTo>
                      <a:close/>
                      <a:moveTo>
                        <a:pt x="1944062" y="870480"/>
                      </a:moveTo>
                      <a:cubicBezTo>
                        <a:pt x="1979228" y="877333"/>
                        <a:pt x="2014652" y="884960"/>
                        <a:pt x="2050723" y="884960"/>
                      </a:cubicBezTo>
                      <a:cubicBezTo>
                        <a:pt x="2050723" y="884960"/>
                        <a:pt x="3938681" y="884960"/>
                        <a:pt x="3939716" y="884960"/>
                      </a:cubicBezTo>
                      <a:cubicBezTo>
                        <a:pt x="3975786" y="884960"/>
                        <a:pt x="4011081" y="877462"/>
                        <a:pt x="4046377" y="870998"/>
                      </a:cubicBezTo>
                      <a:lnTo>
                        <a:pt x="4384071" y="1298028"/>
                      </a:lnTo>
                      <a:lnTo>
                        <a:pt x="1605721" y="1298028"/>
                      </a:lnTo>
                      <a:close/>
                      <a:moveTo>
                        <a:pt x="2050982" y="0"/>
                      </a:moveTo>
                      <a:cubicBezTo>
                        <a:pt x="2051628" y="0"/>
                        <a:pt x="3939199" y="0"/>
                        <a:pt x="3939199" y="0"/>
                      </a:cubicBezTo>
                      <a:cubicBezTo>
                        <a:pt x="4105848" y="0"/>
                        <a:pt x="4247804" y="144155"/>
                        <a:pt x="4247804" y="308994"/>
                      </a:cubicBezTo>
                      <a:cubicBezTo>
                        <a:pt x="4247804" y="309123"/>
                        <a:pt x="4247804" y="508222"/>
                        <a:pt x="4247804" y="508222"/>
                      </a:cubicBezTo>
                      <a:cubicBezTo>
                        <a:pt x="4247804" y="675647"/>
                        <a:pt x="4106624" y="816827"/>
                        <a:pt x="3938941" y="816827"/>
                      </a:cubicBezTo>
                      <a:cubicBezTo>
                        <a:pt x="3938941" y="816827"/>
                        <a:pt x="2050982" y="816827"/>
                        <a:pt x="2050982" y="816827"/>
                      </a:cubicBezTo>
                      <a:cubicBezTo>
                        <a:pt x="1959835" y="816827"/>
                        <a:pt x="1873860" y="770801"/>
                        <a:pt x="1815940" y="701763"/>
                      </a:cubicBezTo>
                      <a:cubicBezTo>
                        <a:pt x="1770432" y="647592"/>
                        <a:pt x="1742247" y="579329"/>
                        <a:pt x="1742377" y="507834"/>
                      </a:cubicBezTo>
                      <a:cubicBezTo>
                        <a:pt x="1742377" y="507576"/>
                        <a:pt x="1742377" y="308865"/>
                        <a:pt x="1742377" y="308865"/>
                      </a:cubicBezTo>
                      <a:cubicBezTo>
                        <a:pt x="1742377" y="142085"/>
                        <a:pt x="1886013" y="0"/>
                        <a:pt x="2050982" y="0"/>
                      </a:cubicBezTo>
                      <a:close/>
                    </a:path>
                  </a:pathLst>
                </a:custGeom>
                <a:solidFill>
                  <a:schemeClr val="bg2"/>
                </a:solidFill>
                <a:ln w="12911" cap="flat">
                  <a:noFill/>
                  <a:prstDash val="solid"/>
                  <a:miter/>
                </a:ln>
              </p:spPr>
              <p:txBody>
                <a:bodyPr rtlCol="0" anchor="ctr"/>
                <a:lstStyle/>
                <a:p>
                  <a:pPr defTabSz="1828800" hangingPunct="1"/>
                  <a:endParaRPr lang="en-US" sz="3600" b="0" kern="1200">
                    <a:solidFill>
                      <a:prstClr val="black"/>
                    </a:solidFill>
                    <a:latin typeface="Calibri" panose="020F0502020204030204"/>
                    <a:ea typeface="+mn-ea"/>
                    <a:cs typeface="+mn-cs"/>
                  </a:endParaRPr>
                </a:p>
              </p:txBody>
            </p:sp>
          </p:grpSp>
        </p:grpSp>
        <p:grpSp>
          <p:nvGrpSpPr>
            <p:cNvPr id="315" name="Group 314">
              <a:extLst>
                <a:ext uri="{FF2B5EF4-FFF2-40B4-BE49-F238E27FC236}">
                  <a16:creationId xmlns:a16="http://schemas.microsoft.com/office/drawing/2014/main" id="{7CE49053-80D6-2DC7-371D-A2A3FCDDD989}"/>
                </a:ext>
              </a:extLst>
            </p:cNvPr>
            <p:cNvGrpSpPr/>
            <p:nvPr/>
          </p:nvGrpSpPr>
          <p:grpSpPr>
            <a:xfrm>
              <a:off x="5354612" y="5516443"/>
              <a:ext cx="6130807" cy="1153332"/>
              <a:chOff x="5354612" y="5516443"/>
              <a:chExt cx="6130807" cy="1153332"/>
            </a:xfrm>
          </p:grpSpPr>
          <p:grpSp>
            <p:nvGrpSpPr>
              <p:cNvPr id="40" name="Group 39">
                <a:extLst>
                  <a:ext uri="{FF2B5EF4-FFF2-40B4-BE49-F238E27FC236}">
                    <a16:creationId xmlns:a16="http://schemas.microsoft.com/office/drawing/2014/main" id="{36DF60C0-8246-2EE3-2637-3D4C53189332}"/>
                  </a:ext>
                </a:extLst>
              </p:cNvPr>
              <p:cNvGrpSpPr/>
              <p:nvPr/>
            </p:nvGrpSpPr>
            <p:grpSpPr>
              <a:xfrm>
                <a:off x="6010162" y="5763336"/>
                <a:ext cx="5475257" cy="906439"/>
                <a:chOff x="7068096" y="5275016"/>
                <a:chExt cx="5475257" cy="906439"/>
              </a:xfrm>
            </p:grpSpPr>
            <p:sp>
              <p:nvSpPr>
                <p:cNvPr id="195" name="TextBox 194">
                  <a:extLst>
                    <a:ext uri="{FF2B5EF4-FFF2-40B4-BE49-F238E27FC236}">
                      <a16:creationId xmlns:a16="http://schemas.microsoft.com/office/drawing/2014/main" id="{7DCB5349-12BD-1F5F-9F38-6C061CB1E802}"/>
                    </a:ext>
                  </a:extLst>
                </p:cNvPr>
                <p:cNvSpPr txBox="1"/>
                <p:nvPr/>
              </p:nvSpPr>
              <p:spPr>
                <a:xfrm>
                  <a:off x="7068096" y="5458180"/>
                  <a:ext cx="5475257" cy="723275"/>
                </a:xfrm>
                <a:prstGeom prst="rect">
                  <a:avLst/>
                </a:prstGeom>
                <a:noFill/>
                <a:ln>
                  <a:noFill/>
                </a:ln>
              </p:spPr>
              <p:txBody>
                <a:bodyPr wrap="square" rtlCol="0" anchor="t">
                  <a:spAutoFit/>
                </a:bodyPr>
                <a:lstStyle/>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Continuous, untethered wearable monitors that evaluation a combination of impactful variables</a:t>
                  </a:r>
                </a:p>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AI central command center that identify patients at risk</a:t>
                  </a:r>
                </a:p>
                <a:p>
                  <a:pPr marL="365760" indent="-365760" defTabSz="1828800" hangingPunct="1">
                    <a:buFont typeface="Courier New" panose="02070309020205020404" pitchFamily="49" charset="0"/>
                    <a:buChar char="o"/>
                    <a:defRPr/>
                  </a:pPr>
                  <a:r>
                    <a:rPr lang="en-US" sz="2200" b="0" kern="1200" dirty="0">
                      <a:latin typeface="Arial" panose="020B0604020202020204" pitchFamily="34" charset="0"/>
                      <a:ea typeface="+mn-ea"/>
                      <a:cs typeface="Arial" panose="020B0604020202020204" pitchFamily="34" charset="0"/>
                    </a:rPr>
                    <a:t>Actionable and preemptive interventions</a:t>
                  </a:r>
                </a:p>
              </p:txBody>
            </p:sp>
            <p:sp>
              <p:nvSpPr>
                <p:cNvPr id="196" name="TextBox 195">
                  <a:extLst>
                    <a:ext uri="{FF2B5EF4-FFF2-40B4-BE49-F238E27FC236}">
                      <a16:creationId xmlns:a16="http://schemas.microsoft.com/office/drawing/2014/main" id="{78A61C20-ECCB-157B-D33E-4FC0DD532A65}"/>
                    </a:ext>
                  </a:extLst>
                </p:cNvPr>
                <p:cNvSpPr txBox="1"/>
                <p:nvPr/>
              </p:nvSpPr>
              <p:spPr>
                <a:xfrm>
                  <a:off x="7068096" y="5275016"/>
                  <a:ext cx="3023640" cy="261610"/>
                </a:xfrm>
                <a:prstGeom prst="rect">
                  <a:avLst/>
                </a:prstGeom>
                <a:noFill/>
                <a:ln>
                  <a:noFill/>
                </a:ln>
              </p:spPr>
              <p:txBody>
                <a:bodyPr wrap="square" rtlCol="0" anchor="ctr">
                  <a:spAutoFit/>
                </a:bodyPr>
                <a:lstStyle/>
                <a:p>
                  <a:pPr defTabSz="1828800" hangingPunct="1">
                    <a:defRPr/>
                  </a:pPr>
                  <a:r>
                    <a:rPr lang="en-US" sz="2800" kern="120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Monitoring</a:t>
                  </a:r>
                </a:p>
              </p:txBody>
            </p:sp>
          </p:grpSp>
          <p:sp>
            <p:nvSpPr>
              <p:cNvPr id="193" name="Oval 192">
                <a:extLst>
                  <a:ext uri="{FF2B5EF4-FFF2-40B4-BE49-F238E27FC236}">
                    <a16:creationId xmlns:a16="http://schemas.microsoft.com/office/drawing/2014/main" id="{ACD30324-68B6-CCA2-F05E-848758BB38E3}"/>
                  </a:ext>
                </a:extLst>
              </p:cNvPr>
              <p:cNvSpPr/>
              <p:nvPr/>
            </p:nvSpPr>
            <p:spPr>
              <a:xfrm>
                <a:off x="5354612" y="5516443"/>
                <a:ext cx="560392" cy="560392"/>
              </a:xfrm>
              <a:prstGeom prst="ellipse">
                <a:avLst/>
              </a:prstGeom>
              <a:blipFill>
                <a:blip r:embed="rId3"/>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endParaRPr lang="en-US" sz="3600" b="0" kern="1200">
                  <a:solidFill>
                    <a:prstClr val="white"/>
                  </a:solidFill>
                  <a:latin typeface="Calibri" panose="020F0502020204030204"/>
                </a:endParaRPr>
              </a:p>
            </p:txBody>
          </p:sp>
        </p:grpSp>
      </p:grpSp>
      <p:sp>
        <p:nvSpPr>
          <p:cNvPr id="5" name="Picture Placeholder 4">
            <a:extLst>
              <a:ext uri="{FF2B5EF4-FFF2-40B4-BE49-F238E27FC236}">
                <a16:creationId xmlns:a16="http://schemas.microsoft.com/office/drawing/2014/main" id="{50B07F51-5A41-009B-12BE-CA4EE2AB6B8A}"/>
              </a:ext>
            </a:extLst>
          </p:cNvPr>
          <p:cNvSpPr>
            <a:spLocks noGrp="1"/>
          </p:cNvSpPr>
          <p:nvPr>
            <p:ph type="pic" sz="quarter" idx="14"/>
          </p:nvPr>
        </p:nvSpPr>
        <p:spPr>
          <a:xfrm>
            <a:off x="2805846" y="2953013"/>
            <a:ext cx="11010688" cy="8079874"/>
          </a:xfrm>
          <a:blipFill>
            <a:blip r:embed="rId4"/>
            <a:stretch>
              <a:fillRect/>
            </a:stretch>
          </a:blipFill>
        </p:spPr>
        <p:txBody>
          <a:bodyPr/>
          <a:lstStyle/>
          <a:p>
            <a:endParaRPr lang="en-US"/>
          </a:p>
        </p:txBody>
      </p:sp>
      <p:pic>
        <p:nvPicPr>
          <p:cNvPr id="7" name="Picture 6">
            <a:extLst>
              <a:ext uri="{FF2B5EF4-FFF2-40B4-BE49-F238E27FC236}">
                <a16:creationId xmlns:a16="http://schemas.microsoft.com/office/drawing/2014/main" id="{4BA43161-BA1F-15AE-5627-AF0AB6E2F73B}"/>
              </a:ext>
            </a:extLst>
          </p:cNvPr>
          <p:cNvPicPr>
            <a:picLocks noChangeAspect="1"/>
          </p:cNvPicPr>
          <p:nvPr/>
        </p:nvPicPr>
        <p:blipFill rotWithShape="1">
          <a:blip r:embed="rId5"/>
          <a:srcRect l="2462" t="6300" r="2937"/>
          <a:stretch/>
        </p:blipFill>
        <p:spPr>
          <a:xfrm>
            <a:off x="3852051" y="8902033"/>
            <a:ext cx="19843720" cy="4701039"/>
          </a:xfrm>
          <a:prstGeom prst="rect">
            <a:avLst/>
          </a:prstGeom>
        </p:spPr>
      </p:pic>
    </p:spTree>
    <p:extLst>
      <p:ext uri="{BB962C8B-B14F-4D97-AF65-F5344CB8AC3E}">
        <p14:creationId xmlns:p14="http://schemas.microsoft.com/office/powerpoint/2010/main" val="2791677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15392400" y="13195747"/>
            <a:ext cx="8229600" cy="558302"/>
          </a:xfrm>
        </p:spPr>
        <p:txBody>
          <a:bodyPr/>
          <a:lstStyle/>
          <a:p>
            <a:pPr defTabSz="1828800" hangingPunct="1"/>
            <a:r>
              <a:rPr lang="en-US" b="0" kern="1200">
                <a:solidFill>
                  <a:prstClr val="black">
                    <a:tint val="75000"/>
                  </a:prstClr>
                </a:solidFill>
                <a:ea typeface="+mn-ea"/>
              </a:rPr>
              <a:t>www.company.com</a:t>
            </a:r>
          </a:p>
        </p:txBody>
      </p:sp>
      <p:sp>
        <p:nvSpPr>
          <p:cNvPr id="9" name="Freeform 8"/>
          <p:cNvSpPr/>
          <p:nvPr/>
        </p:nvSpPr>
        <p:spPr>
          <a:xfrm>
            <a:off x="4572" y="6299200"/>
            <a:ext cx="12080070" cy="7407276"/>
          </a:xfrm>
          <a:custGeom>
            <a:avLst/>
            <a:gdLst>
              <a:gd name="connsiteX0" fmla="*/ 0 w 4991100"/>
              <a:gd name="connsiteY0" fmla="*/ 0 h 3882389"/>
              <a:gd name="connsiteX1" fmla="*/ 4991100 w 4991100"/>
              <a:gd name="connsiteY1" fmla="*/ 970171 h 3882389"/>
              <a:gd name="connsiteX2" fmla="*/ 4991100 w 4991100"/>
              <a:gd name="connsiteY2" fmla="*/ 3882389 h 3882389"/>
              <a:gd name="connsiteX3" fmla="*/ 0 w 4991100"/>
              <a:gd name="connsiteY3" fmla="*/ 3882389 h 3882389"/>
              <a:gd name="connsiteX4" fmla="*/ 0 w 4991100"/>
              <a:gd name="connsiteY4" fmla="*/ 0 h 3882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100" h="3882389">
                <a:moveTo>
                  <a:pt x="0" y="0"/>
                </a:moveTo>
                <a:lnTo>
                  <a:pt x="4991100" y="970171"/>
                </a:lnTo>
                <a:lnTo>
                  <a:pt x="4991100" y="3882389"/>
                </a:lnTo>
                <a:lnTo>
                  <a:pt x="0" y="3882389"/>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spcAft>
                <a:spcPts val="9600"/>
              </a:spcAft>
              <a:defRPr/>
            </a:pPr>
            <a:endParaRPr lang="en-US" sz="5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defTabSz="1828800" hangingPunct="1">
              <a:spcAft>
                <a:spcPts val="6600"/>
              </a:spcAft>
              <a:defRPr/>
            </a:pPr>
            <a:r>
              <a:rPr lang="en-US" sz="6000" dirty="0">
                <a:solidFill>
                  <a:schemeClr val="bg1"/>
                </a:solidFill>
                <a:latin typeface="Verdana" panose="020B0604030504040204" pitchFamily="34" charset="0"/>
                <a:ea typeface="Verdana" panose="020B0604030504040204" pitchFamily="34" charset="0"/>
                <a:cs typeface="Verdana" panose="020B0604030504040204" pitchFamily="34" charset="0"/>
              </a:rPr>
              <a:t>SUCCESS</a:t>
            </a:r>
          </a:p>
          <a:p>
            <a:pPr algn="ctr" defTabSz="1828800" hangingPunct="1">
              <a:spcAft>
                <a:spcPts val="6600"/>
              </a:spcAft>
              <a:defRPr/>
            </a:pPr>
            <a:r>
              <a:rPr lang="en-US" sz="4000" b="0" dirty="0">
                <a:solidFill>
                  <a:schemeClr val="bg1"/>
                </a:solidFill>
                <a:latin typeface="Verdana" panose="020B0604030504040204" pitchFamily="34" charset="0"/>
                <a:ea typeface="Verdana" panose="020B0604030504040204" pitchFamily="34" charset="0"/>
                <a:cs typeface="Verdana" panose="020B0604030504040204" pitchFamily="34" charset="0"/>
              </a:rPr>
              <a:t>will be determined not only by our existing strengths by how we leverage innovation and change for a better</a:t>
            </a:r>
          </a:p>
          <a:p>
            <a:pPr algn="ctr" defTabSz="1828800" hangingPunct="1">
              <a:spcAft>
                <a:spcPts val="9600"/>
              </a:spcAft>
              <a:defRPr/>
            </a:pPr>
            <a:r>
              <a:rPr lang="en-US" sz="4400" b="1" i="0" u="none" strike="noStrike" dirty="0">
                <a:solidFill>
                  <a:schemeClr val="bg1"/>
                </a:solidFill>
                <a:effectLst/>
              </a:rPr>
              <a:t> </a:t>
            </a:r>
            <a:r>
              <a:rPr lang="en-US" sz="60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FUTURE</a:t>
            </a:r>
            <a:endParaRPr lang="en-US" sz="6000" i="1" kern="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a:extLst>
              <a:ext uri="{FF2B5EF4-FFF2-40B4-BE49-F238E27FC236}">
                <a16:creationId xmlns:a16="http://schemas.microsoft.com/office/drawing/2014/main" id="{DA5649E7-D17A-CFCF-BE11-E9DD3831B7FD}"/>
              </a:ext>
            </a:extLst>
          </p:cNvPr>
          <p:cNvPicPr>
            <a:picLocks noChangeAspect="1"/>
          </p:cNvPicPr>
          <p:nvPr/>
        </p:nvPicPr>
        <p:blipFill>
          <a:blip r:embed="rId3"/>
          <a:srcRect l="21542" r="17226" b="1"/>
          <a:stretch/>
        </p:blipFill>
        <p:spPr>
          <a:xfrm>
            <a:off x="12842070" y="1286934"/>
            <a:ext cx="10259568" cy="11142132"/>
          </a:xfrm>
          <a:prstGeom prst="rect">
            <a:avLst/>
          </a:prstGeom>
        </p:spPr>
      </p:pic>
      <p:sp>
        <p:nvSpPr>
          <p:cNvPr id="5" name="Picture Placeholder 4">
            <a:extLst>
              <a:ext uri="{FF2B5EF4-FFF2-40B4-BE49-F238E27FC236}">
                <a16:creationId xmlns:a16="http://schemas.microsoft.com/office/drawing/2014/main" id="{2DF919F7-D6A0-F453-21DA-0453806ABE84}"/>
              </a:ext>
            </a:extLst>
          </p:cNvPr>
          <p:cNvSpPr>
            <a:spLocks noGrp="1"/>
          </p:cNvSpPr>
          <p:nvPr>
            <p:ph type="pic" sz="quarter" idx="14"/>
          </p:nvPr>
        </p:nvSpPr>
        <p:spPr>
          <a:xfrm>
            <a:off x="4572" y="0"/>
            <a:ext cx="12080070" cy="9080450"/>
          </a:xfrm>
          <a:blipFill>
            <a:blip r:embed="rId4"/>
            <a:stretch>
              <a:fillRect/>
            </a:stretch>
          </a:blipFill>
        </p:spPr>
        <p:txBody>
          <a:bodyPr/>
          <a:lstStyle/>
          <a:p>
            <a:pPr marL="0" indent="0">
              <a:buNone/>
            </a:pPr>
            <a:endParaRPr lang="en-US" dirty="0"/>
          </a:p>
          <a:p>
            <a:pPr marL="0" indent="0">
              <a:buNone/>
            </a:pPr>
            <a:endParaRPr lang="en-US" dirty="0"/>
          </a:p>
          <a:p>
            <a:pPr marL="0" indent="0">
              <a:buNone/>
            </a:pPr>
            <a:endParaRPr lang="en-US" dirty="0"/>
          </a:p>
        </p:txBody>
      </p:sp>
      <p:pic>
        <p:nvPicPr>
          <p:cNvPr id="18" name="Picture 17">
            <a:extLst>
              <a:ext uri="{FF2B5EF4-FFF2-40B4-BE49-F238E27FC236}">
                <a16:creationId xmlns:a16="http://schemas.microsoft.com/office/drawing/2014/main" id="{11653043-7051-9B57-E7A1-315A8093C5FC}"/>
              </a:ext>
            </a:extLst>
          </p:cNvPr>
          <p:cNvPicPr>
            <a:picLocks noChangeAspect="1"/>
          </p:cNvPicPr>
          <p:nvPr/>
        </p:nvPicPr>
        <p:blipFill>
          <a:blip r:embed="rId5"/>
          <a:stretch>
            <a:fillRect/>
          </a:stretch>
        </p:blipFill>
        <p:spPr>
          <a:xfrm>
            <a:off x="12084642" y="47573"/>
            <a:ext cx="12535383" cy="13706476"/>
          </a:xfrm>
          <a:prstGeom prst="rect">
            <a:avLst/>
          </a:prstGeom>
        </p:spPr>
      </p:pic>
    </p:spTree>
    <p:extLst>
      <p:ext uri="{BB962C8B-B14F-4D97-AF65-F5344CB8AC3E}">
        <p14:creationId xmlns:p14="http://schemas.microsoft.com/office/powerpoint/2010/main" val="4047332295"/>
      </p:ext>
    </p:extLst>
  </p:cSld>
  <p:clrMapOvr>
    <a:masterClrMapping/>
  </p:clrMapOvr>
</p:sld>
</file>

<file path=ppt/theme/theme1.xml><?xml version="1.0" encoding="utf-8"?>
<a:theme xmlns:a="http://schemas.openxmlformats.org/drawingml/2006/main" name="7_ASA-PPT-Screen">
  <a:themeElements>
    <a:clrScheme name="Custom 1">
      <a:dk1>
        <a:srgbClr val="455960"/>
      </a:dk1>
      <a:lt1>
        <a:sysClr val="window" lastClr="FFFFFF"/>
      </a:lt1>
      <a:dk2>
        <a:srgbClr val="5A87C5"/>
      </a:dk2>
      <a:lt2>
        <a:srgbClr val="72CDF4"/>
      </a:lt2>
      <a:accent1>
        <a:srgbClr val="F78E1E"/>
      </a:accent1>
      <a:accent2>
        <a:srgbClr val="8DC63F"/>
      </a:accent2>
      <a:accent3>
        <a:srgbClr val="FFD200"/>
      </a:accent3>
      <a:accent4>
        <a:srgbClr val="00447C"/>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ABA Template 4">
  <a:themeElements>
    <a:clrScheme name="Custom 1">
      <a:dk1>
        <a:srgbClr val="002F6C"/>
      </a:dk1>
      <a:lt1>
        <a:sysClr val="window" lastClr="FFFFFF"/>
      </a:lt1>
      <a:dk2>
        <a:srgbClr val="002F6C"/>
      </a:dk2>
      <a:lt2>
        <a:srgbClr val="FFFFFF"/>
      </a:lt2>
      <a:accent1>
        <a:srgbClr val="418FDE"/>
      </a:accent1>
      <a:accent2>
        <a:srgbClr val="FF671F"/>
      </a:accent2>
      <a:accent3>
        <a:srgbClr val="1C2D58"/>
      </a:accent3>
      <a:accent4>
        <a:srgbClr val="2A82DA"/>
      </a:accent4>
      <a:accent5>
        <a:srgbClr val="F79646"/>
      </a:accent5>
      <a:accent6>
        <a:srgbClr val="FF671F"/>
      </a:accent6>
      <a:hlink>
        <a:srgbClr val="2A82DA"/>
      </a:hlink>
      <a:folHlink>
        <a:srgbClr val="F7964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BA PowerPoint Template.potx" id="{72FC6031-17F4-4A59-8A9B-3D49B16E082B}" vid="{EFD94C3F-0AD0-4B2B-B9C1-7A5C430E0F53}"/>
    </a:ext>
  </a:extLst>
</a:theme>
</file>

<file path=ppt/theme/theme3.xml><?xml version="1.0" encoding="utf-8"?>
<a:theme xmlns:a="http://schemas.openxmlformats.org/drawingml/2006/main" name="2_ABA Template 4">
  <a:themeElements>
    <a:clrScheme name="Custom 1">
      <a:dk1>
        <a:srgbClr val="002F6C"/>
      </a:dk1>
      <a:lt1>
        <a:sysClr val="window" lastClr="FFFFFF"/>
      </a:lt1>
      <a:dk2>
        <a:srgbClr val="002F6C"/>
      </a:dk2>
      <a:lt2>
        <a:srgbClr val="FFFFFF"/>
      </a:lt2>
      <a:accent1>
        <a:srgbClr val="418FDE"/>
      </a:accent1>
      <a:accent2>
        <a:srgbClr val="FF671F"/>
      </a:accent2>
      <a:accent3>
        <a:srgbClr val="1C2D58"/>
      </a:accent3>
      <a:accent4>
        <a:srgbClr val="2A82DA"/>
      </a:accent4>
      <a:accent5>
        <a:srgbClr val="F79646"/>
      </a:accent5>
      <a:accent6>
        <a:srgbClr val="FF671F"/>
      </a:accent6>
      <a:hlink>
        <a:srgbClr val="2A82DA"/>
      </a:hlink>
      <a:folHlink>
        <a:srgbClr val="F7964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BA PowerPoint Template.potx" id="{72FC6031-17F4-4A59-8A9B-3D49B16E082B}" vid="{EFD94C3F-0AD0-4B2B-B9C1-7A5C430E0F53}"/>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blank">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Tw Cen MT Condensed Extra Bold"/>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00"/>
        </a:solidFill>
        <a:ln>
          <a:noFill/>
        </a:ln>
        <a:extLst>
          <a:ext uri="{91240B29-F687-4F45-9708-019B960494DF}">
            <a14:hiddenLine xmlns:a14="http://schemas.microsoft.com/office/drawing/2010/main" w="9525">
              <a:solidFill>
                <a:srgbClr val="000000"/>
              </a:solidFill>
              <a:round/>
              <a:headEnd/>
              <a:tailEnd/>
            </a14:hiddenLine>
          </a:ext>
        </a:extLst>
      </a:spPr>
      <a:bodyPr vert="horz" wrap="square" lIns="91440" tIns="45720" rIns="91440" bIns="45720" numCol="1" anchor="t" anchorCtr="0" compatLnSpc="1">
        <a:prstTxWarp prst="textNoShape">
          <a:avLst/>
        </a:prstTxWarp>
      </a:bodyPr>
      <a:lstStyle>
        <a:defPPr algn="l">
          <a:defRPr/>
        </a:defPPr>
      </a:lstStyle>
    </a:spDef>
  </a:objectDefaults>
  <a:extraClrSchemeLst/>
</a:theme>
</file>

<file path=ppt/theme/theme6.xml><?xml version="1.0" encoding="utf-8"?>
<a:theme xmlns:a="http://schemas.openxmlformats.org/drawingml/2006/main" name="8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3_Office Theme">
  <a:themeElements>
    <a:clrScheme name="Custom 66">
      <a:dk1>
        <a:sysClr val="windowText" lastClr="000000"/>
      </a:dk1>
      <a:lt1>
        <a:sysClr val="window" lastClr="FFFFFF"/>
      </a:lt1>
      <a:dk2>
        <a:srgbClr val="000000"/>
      </a:dk2>
      <a:lt2>
        <a:srgbClr val="FFFFFF"/>
      </a:lt2>
      <a:accent1>
        <a:srgbClr val="757330"/>
      </a:accent1>
      <a:accent2>
        <a:srgbClr val="828282"/>
      </a:accent2>
      <a:accent3>
        <a:srgbClr val="744532"/>
      </a:accent3>
      <a:accent4>
        <a:srgbClr val="BD7A4F"/>
      </a:accent4>
      <a:accent5>
        <a:srgbClr val="2C2C2C"/>
      </a:accent5>
      <a:accent6>
        <a:srgbClr val="434343"/>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5_Office Theme">
  <a:themeElements>
    <a:clrScheme name="Custom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2_Office Theme">
  <a:themeElements>
    <a:clrScheme name="Custom 132">
      <a:dk1>
        <a:sysClr val="windowText" lastClr="000000"/>
      </a:dk1>
      <a:lt1>
        <a:sysClr val="window" lastClr="FFFFFF"/>
      </a:lt1>
      <a:dk2>
        <a:srgbClr val="000000"/>
      </a:dk2>
      <a:lt2>
        <a:srgbClr val="FFFFFF"/>
      </a:lt2>
      <a:accent1>
        <a:srgbClr val="002060"/>
      </a:accent1>
      <a:accent2>
        <a:srgbClr val="00A5FF"/>
      </a:accent2>
      <a:accent3>
        <a:srgbClr val="002060"/>
      </a:accent3>
      <a:accent4>
        <a:srgbClr val="00A5FF"/>
      </a:accent4>
      <a:accent5>
        <a:srgbClr val="002060"/>
      </a:accent5>
      <a:accent6>
        <a:srgbClr val="FFFF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5_blank">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Tw Cen MT Condensed Extra Bold"/>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00"/>
        </a:solidFill>
        <a:ln>
          <a:noFill/>
        </a:ln>
        <a:extLst>
          <a:ext uri="{91240B29-F687-4F45-9708-019B960494DF}">
            <a14:hiddenLine xmlns:a14="http://schemas.microsoft.com/office/drawing/2010/main" w="9525">
              <a:solidFill>
                <a:srgbClr val="000000"/>
              </a:solidFill>
              <a:round/>
              <a:headEnd/>
              <a:tailEnd/>
            </a14:hiddenLine>
          </a:ext>
        </a:extLst>
      </a:spPr>
      <a:bodyPr vert="horz" wrap="square" lIns="91440" tIns="45720" rIns="91440" bIns="45720" numCol="1" anchor="t" anchorCtr="0" compatLnSpc="1">
        <a:prstTxWarp prst="textNoShape">
          <a:avLst/>
        </a:prstTxWarp>
      </a:bodyPr>
      <a:lstStyle>
        <a:defPPr algn="l">
          <a:defRPr/>
        </a:defPPr>
      </a:lstStyle>
    </a:spDef>
  </a:objectDefaults>
  <a:extraClrSchemeLst/>
</a:theme>
</file>

<file path=ppt/theme/theme14.xml><?xml version="1.0" encoding="utf-8"?>
<a:theme xmlns:a="http://schemas.openxmlformats.org/drawingml/2006/main" name="Office Theme">
  <a:themeElements>
    <a:clrScheme name="Custom 4">
      <a:dk1>
        <a:sysClr val="windowText" lastClr="000000"/>
      </a:dk1>
      <a:lt1>
        <a:sysClr val="window" lastClr="FFFFFF"/>
      </a:lt1>
      <a:dk2>
        <a:srgbClr val="FFFFFF"/>
      </a:dk2>
      <a:lt2>
        <a:srgbClr val="000000"/>
      </a:lt2>
      <a:accent1>
        <a:srgbClr val="0563C1"/>
      </a:accent1>
      <a:accent2>
        <a:srgbClr val="3597F9"/>
      </a:accent2>
      <a:accent3>
        <a:srgbClr val="2C2C2C"/>
      </a:accent3>
      <a:accent4>
        <a:srgbClr val="434343"/>
      </a:accent4>
      <a:accent5>
        <a:srgbClr val="0C0C0C"/>
      </a:accent5>
      <a:accent6>
        <a:srgbClr val="9A9A9A"/>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0_Office Theme">
  <a:themeElements>
    <a:clrScheme name="Custom 72">
      <a:dk1>
        <a:sysClr val="windowText" lastClr="000000"/>
      </a:dk1>
      <a:lt1>
        <a:sysClr val="window" lastClr="FFFFFF"/>
      </a:lt1>
      <a:dk2>
        <a:srgbClr val="000000"/>
      </a:dk2>
      <a:lt2>
        <a:srgbClr val="FFFFFF"/>
      </a:lt2>
      <a:accent1>
        <a:srgbClr val="E16905"/>
      </a:accent1>
      <a:accent2>
        <a:srgbClr val="0A5164"/>
      </a:accent2>
      <a:accent3>
        <a:srgbClr val="E16905"/>
      </a:accent3>
      <a:accent4>
        <a:srgbClr val="0A5164"/>
      </a:accent4>
      <a:accent5>
        <a:srgbClr val="E16905"/>
      </a:accent5>
      <a:accent6>
        <a:srgbClr val="0A5164"/>
      </a:accent6>
      <a:hlink>
        <a:srgbClr val="01CCFF"/>
      </a:hlink>
      <a:folHlink>
        <a:srgbClr val="033EAE"/>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2438522"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2438522" rtl="0" fontAlgn="auto" latinLnBrk="0" hangingPunct="0">
          <a:lnSpc>
            <a:spcPct val="100000"/>
          </a:lnSpc>
          <a:spcBef>
            <a:spcPts val="0"/>
          </a:spcBef>
          <a:spcAft>
            <a:spcPts val="0"/>
          </a:spcAft>
          <a:buClrTx/>
          <a:buSzTx/>
          <a:buFontTx/>
          <a:buNone/>
          <a:tabLst/>
          <a:defRPr kumimoji="0" sz="7400" b="1" i="0" u="none" strike="noStrike" cap="none" spc="0" normalizeH="0" baseline="0">
            <a:ln>
              <a:noFill/>
            </a:ln>
            <a:solidFill>
              <a:srgbClr val="FFFFFF"/>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EDB0EC32FF0449AD952856DC0D0F03" ma:contentTypeVersion="15" ma:contentTypeDescription="Create a new document." ma:contentTypeScope="" ma:versionID="7628f8b5cc27cefcb41f21a37b7a783a">
  <xsd:schema xmlns:xsd="http://www.w3.org/2001/XMLSchema" xmlns:xs="http://www.w3.org/2001/XMLSchema" xmlns:p="http://schemas.microsoft.com/office/2006/metadata/properties" xmlns:ns2="23a1c437-2e36-495d-a015-7da437d60db9" xmlns:ns3="62e08942-e6bc-4527-b4a7-b04f30cebafd" targetNamespace="http://schemas.microsoft.com/office/2006/metadata/properties" ma:root="true" ma:fieldsID="9a31b81aaad5e61f544d57e4d2db5b3e" ns2:_="" ns3:_="">
    <xsd:import namespace="23a1c437-2e36-495d-a015-7da437d60db9"/>
    <xsd:import namespace="62e08942-e6bc-4527-b4a7-b04f30cebaf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a1c437-2e36-495d-a015-7da437d60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6346ad1-6548-48ff-b3a9-da085fcaddf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e08942-e6bc-4527-b4a7-b04f30cebaf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c55f021-d4a8-4e81-be52-180893b86d31}" ma:internalName="TaxCatchAll" ma:showField="CatchAllData" ma:web="62e08942-e6bc-4527-b4a7-b04f30ceba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21B98D-3241-4CFA-B491-35054801BA74}"/>
</file>

<file path=customXml/itemProps2.xml><?xml version="1.0" encoding="utf-8"?>
<ds:datastoreItem xmlns:ds="http://schemas.openxmlformats.org/officeDocument/2006/customXml" ds:itemID="{F0D2F317-17F3-4B09-A36D-D65171EDD60B}"/>
</file>

<file path=docProps/app.xml><?xml version="1.0" encoding="utf-8"?>
<Properties xmlns="http://schemas.openxmlformats.org/officeDocument/2006/extended-properties" xmlns:vt="http://schemas.openxmlformats.org/officeDocument/2006/docPropsVTypes">
  <TotalTime>169214</TotalTime>
  <Words>510</Words>
  <Application>Microsoft Macintosh PowerPoint</Application>
  <PresentationFormat>Custom</PresentationFormat>
  <Paragraphs>70</Paragraphs>
  <Slides>11</Slides>
  <Notes>10</Notes>
  <HiddenSlides>0</HiddenSlides>
  <MMClips>0</MMClips>
  <ScaleCrop>false</ScaleCrop>
  <HeadingPairs>
    <vt:vector size="6" baseType="variant">
      <vt:variant>
        <vt:lpstr>Fonts Used</vt:lpstr>
      </vt:variant>
      <vt:variant>
        <vt:i4>21</vt:i4>
      </vt:variant>
      <vt:variant>
        <vt:lpstr>Theme</vt:lpstr>
      </vt:variant>
      <vt:variant>
        <vt:i4>15</vt:i4>
      </vt:variant>
      <vt:variant>
        <vt:lpstr>Slide Titles</vt:lpstr>
      </vt:variant>
      <vt:variant>
        <vt:i4>11</vt:i4>
      </vt:variant>
    </vt:vector>
  </HeadingPairs>
  <TitlesOfParts>
    <vt:vector size="47" baseType="lpstr">
      <vt:lpstr>AdvCaeciliaRm</vt:lpstr>
      <vt:lpstr>Arial</vt:lpstr>
      <vt:lpstr>Arial Black</vt:lpstr>
      <vt:lpstr>Arial Nova Cond</vt:lpstr>
      <vt:lpstr>ArialNarrow</vt:lpstr>
      <vt:lpstr>Book Antiqua</vt:lpstr>
      <vt:lpstr>Calibri</vt:lpstr>
      <vt:lpstr>Calibri Light</vt:lpstr>
      <vt:lpstr>Century Gothic</vt:lpstr>
      <vt:lpstr>Courier New</vt:lpstr>
      <vt:lpstr>Franklin Gothic Medium Cond</vt:lpstr>
      <vt:lpstr>ITC Franklin Gothic Std Book</vt:lpstr>
      <vt:lpstr>ITC Franklin Gothic Std Med</vt:lpstr>
      <vt:lpstr>ITC Franklin Gothic Std Med It</vt:lpstr>
      <vt:lpstr>Lato</vt:lpstr>
      <vt:lpstr>Montserrat</vt:lpstr>
      <vt:lpstr>Times New Roman</vt:lpstr>
      <vt:lpstr>Trajan Pro</vt:lpstr>
      <vt:lpstr>Trebuchet MS</vt:lpstr>
      <vt:lpstr>Tw Cen MT Condensed Extra Bold</vt:lpstr>
      <vt:lpstr>Verdana</vt:lpstr>
      <vt:lpstr>7_ASA-PPT-Screen</vt:lpstr>
      <vt:lpstr>1_ABA Template 4</vt:lpstr>
      <vt:lpstr>2_ABA Template 4</vt:lpstr>
      <vt:lpstr>Custom Design</vt:lpstr>
      <vt:lpstr>6_blank</vt:lpstr>
      <vt:lpstr>8_blank</vt:lpstr>
      <vt:lpstr>7_Office Theme</vt:lpstr>
      <vt:lpstr>13_Office Theme</vt:lpstr>
      <vt:lpstr>3_Office Theme</vt:lpstr>
      <vt:lpstr>5_Office Theme</vt:lpstr>
      <vt:lpstr>12_Office Theme</vt:lpstr>
      <vt:lpstr>4_Office Theme</vt:lpstr>
      <vt:lpstr>5_blank</vt:lpstr>
      <vt:lpstr>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Emerging Medical Technologies ⎼ A Patient Safety Perspective on Wearables, Big Data and Remote Care </vt:lpstr>
      <vt:lpstr>The Patient’s Journey</vt:lpstr>
      <vt:lpstr>Emerging Medical Technologies ⎼ A Patient Safety Perspective on Wearables, Big Data and Remote Care </vt:lpstr>
      <vt:lpstr>Emerging Technology in the Perioperative Period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Rivera, Martin</dc:creator>
  <cp:lastModifiedBy>Cole, Daniel J.</cp:lastModifiedBy>
  <cp:revision>397</cp:revision>
  <dcterms:created xsi:type="dcterms:W3CDTF">2019-03-05T18:12:38Z</dcterms:created>
  <dcterms:modified xsi:type="dcterms:W3CDTF">2024-08-05T01:50:21Z</dcterms:modified>
</cp:coreProperties>
</file>