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19"/>
  </p:notesMasterIdLst>
  <p:sldIdLst>
    <p:sldId id="259" r:id="rId6"/>
    <p:sldId id="273" r:id="rId7"/>
    <p:sldId id="409" r:id="rId8"/>
    <p:sldId id="410" r:id="rId9"/>
    <p:sldId id="411" r:id="rId10"/>
    <p:sldId id="256" r:id="rId11"/>
    <p:sldId id="395" r:id="rId12"/>
    <p:sldId id="393" r:id="rId13"/>
    <p:sldId id="271" r:id="rId14"/>
    <p:sldId id="407" r:id="rId15"/>
    <p:sldId id="398" r:id="rId16"/>
    <p:sldId id="400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DBFADE-7E92-2302-22B2-6E346EEF9161}" name="Downey, Rachel" initials="DR" userId="S::Rachel.Downey@patientsafetycommissioner.org.uk::3c07042e-73ce-473d-8dc9-e1c418bf05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900CE-A4FA-0574-AB59-8686DEB70FDC}" v="289" dt="2024-08-23T10:00:14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etta Hughes (PSC)" userId="S::henrietta.hughes@patientsafetycommissioner.org.uk::af4924ac-04f6-4b6c-b64a-1b26bdc31a21" providerId="AD" clId="Web-{2C6C17D4-0E25-047D-386A-8D7CFEBF1D8B}"/>
    <pc:docChg chg="modSld">
      <pc:chgData name="Henrietta Hughes (PSC)" userId="S::henrietta.hughes@patientsafetycommissioner.org.uk::af4924ac-04f6-4b6c-b64a-1b26bdc31a21" providerId="AD" clId="Web-{2C6C17D4-0E25-047D-386A-8D7CFEBF1D8B}" dt="2024-08-21T08:53:52.456" v="1" actId="20577"/>
      <pc:docMkLst>
        <pc:docMk/>
      </pc:docMkLst>
      <pc:sldChg chg="modSp">
        <pc:chgData name="Henrietta Hughes (PSC)" userId="S::henrietta.hughes@patientsafetycommissioner.org.uk::af4924ac-04f6-4b6c-b64a-1b26bdc31a21" providerId="AD" clId="Web-{2C6C17D4-0E25-047D-386A-8D7CFEBF1D8B}" dt="2024-08-21T08:53:52.456" v="1" actId="20577"/>
        <pc:sldMkLst>
          <pc:docMk/>
          <pc:sldMk cId="2420005136" sldId="407"/>
        </pc:sldMkLst>
        <pc:spChg chg="mod">
          <ac:chgData name="Henrietta Hughes (PSC)" userId="S::henrietta.hughes@patientsafetycommissioner.org.uk::af4924ac-04f6-4b6c-b64a-1b26bdc31a21" providerId="AD" clId="Web-{2C6C17D4-0E25-047D-386A-8D7CFEBF1D8B}" dt="2024-08-21T08:53:52.456" v="1" actId="20577"/>
          <ac:spMkLst>
            <pc:docMk/>
            <pc:sldMk cId="2420005136" sldId="407"/>
            <ac:spMk id="3" creationId="{70FBC928-C687-07B1-165E-12ACD735F789}"/>
          </ac:spMkLst>
        </pc:spChg>
      </pc:sldChg>
    </pc:docChg>
  </pc:docChgLst>
  <pc:docChgLst>
    <pc:chgData name="Henrietta Hughes (PSC)" userId="S::henrietta.hughes@patientsafetycommissioner.org.uk::af4924ac-04f6-4b6c-b64a-1b26bdc31a21" providerId="AD" clId="Web-{B30900CE-A4FA-0574-AB59-8686DEB70FDC}"/>
    <pc:docChg chg="addSld delSld modSld">
      <pc:chgData name="Henrietta Hughes (PSC)" userId="S::henrietta.hughes@patientsafetycommissioner.org.uk::af4924ac-04f6-4b6c-b64a-1b26bdc31a21" providerId="AD" clId="Web-{B30900CE-A4FA-0574-AB59-8686DEB70FDC}" dt="2024-08-23T10:00:14.524" v="173" actId="1076"/>
      <pc:docMkLst>
        <pc:docMk/>
      </pc:docMkLst>
      <pc:sldChg chg="addSp modSp">
        <pc:chgData name="Henrietta Hughes (PSC)" userId="S::henrietta.hughes@patientsafetycommissioner.org.uk::af4924ac-04f6-4b6c-b64a-1b26bdc31a21" providerId="AD" clId="Web-{B30900CE-A4FA-0574-AB59-8686DEB70FDC}" dt="2024-08-23T09:52:22.981" v="10" actId="1076"/>
        <pc:sldMkLst>
          <pc:docMk/>
          <pc:sldMk cId="1106403121" sldId="273"/>
        </pc:sldMkLst>
        <pc:spChg chg="add mod">
          <ac:chgData name="Henrietta Hughes (PSC)" userId="S::henrietta.hughes@patientsafetycommissioner.org.uk::af4924ac-04f6-4b6c-b64a-1b26bdc31a21" providerId="AD" clId="Web-{B30900CE-A4FA-0574-AB59-8686DEB70FDC}" dt="2024-08-23T09:52:22.981" v="10" actId="1076"/>
          <ac:spMkLst>
            <pc:docMk/>
            <pc:sldMk cId="1106403121" sldId="273"/>
            <ac:spMk id="3" creationId="{FEB22510-CB5E-9A1E-FBB1-8ED32274C749}"/>
          </ac:spMkLst>
        </pc:spChg>
      </pc:sldChg>
      <pc:sldChg chg="addSp modSp">
        <pc:chgData name="Henrietta Hughes (PSC)" userId="S::henrietta.hughes@patientsafetycommissioner.org.uk::af4924ac-04f6-4b6c-b64a-1b26bdc31a21" providerId="AD" clId="Web-{B30900CE-A4FA-0574-AB59-8686DEB70FDC}" dt="2024-08-23T09:58:53.007" v="153" actId="20577"/>
        <pc:sldMkLst>
          <pc:docMk/>
          <pc:sldMk cId="877263791" sldId="393"/>
        </pc:sldMkLst>
        <pc:spChg chg="mod">
          <ac:chgData name="Henrietta Hughes (PSC)" userId="S::henrietta.hughes@patientsafetycommissioner.org.uk::af4924ac-04f6-4b6c-b64a-1b26bdc31a21" providerId="AD" clId="Web-{B30900CE-A4FA-0574-AB59-8686DEB70FDC}" dt="2024-08-23T09:58:48.710" v="152" actId="20577"/>
          <ac:spMkLst>
            <pc:docMk/>
            <pc:sldMk cId="877263791" sldId="393"/>
            <ac:spMk id="3" creationId="{70FBC928-C687-07B1-165E-12ACD735F789}"/>
          </ac:spMkLst>
        </pc:spChg>
        <pc:spChg chg="add mod">
          <ac:chgData name="Henrietta Hughes (PSC)" userId="S::henrietta.hughes@patientsafetycommissioner.org.uk::af4924ac-04f6-4b6c-b64a-1b26bdc31a21" providerId="AD" clId="Web-{B30900CE-A4FA-0574-AB59-8686DEB70FDC}" dt="2024-08-23T09:58:53.007" v="153" actId="20577"/>
          <ac:spMkLst>
            <pc:docMk/>
            <pc:sldMk cId="877263791" sldId="393"/>
            <ac:spMk id="4" creationId="{F4BECFA1-35B4-3103-D1D8-E81D38A87CC1}"/>
          </ac:spMkLst>
        </pc:spChg>
      </pc:sldChg>
      <pc:sldChg chg="addSp modSp">
        <pc:chgData name="Henrietta Hughes (PSC)" userId="S::henrietta.hughes@patientsafetycommissioner.org.uk::af4924ac-04f6-4b6c-b64a-1b26bdc31a21" providerId="AD" clId="Web-{B30900CE-A4FA-0574-AB59-8686DEB70FDC}" dt="2024-08-23T10:00:14.524" v="173" actId="1076"/>
        <pc:sldMkLst>
          <pc:docMk/>
          <pc:sldMk cId="2420005136" sldId="407"/>
        </pc:sldMkLst>
        <pc:spChg chg="mod">
          <ac:chgData name="Henrietta Hughes (PSC)" userId="S::henrietta.hughes@patientsafetycommissioner.org.uk::af4924ac-04f6-4b6c-b64a-1b26bdc31a21" providerId="AD" clId="Web-{B30900CE-A4FA-0574-AB59-8686DEB70FDC}" dt="2024-08-23T09:59:48.367" v="169" actId="20577"/>
          <ac:spMkLst>
            <pc:docMk/>
            <pc:sldMk cId="2420005136" sldId="407"/>
            <ac:spMk id="3" creationId="{70FBC928-C687-07B1-165E-12ACD735F789}"/>
          </ac:spMkLst>
        </pc:spChg>
        <pc:picChg chg="add mod">
          <ac:chgData name="Henrietta Hughes (PSC)" userId="S::henrietta.hughes@patientsafetycommissioner.org.uk::af4924ac-04f6-4b6c-b64a-1b26bdc31a21" providerId="AD" clId="Web-{B30900CE-A4FA-0574-AB59-8686DEB70FDC}" dt="2024-08-23T10:00:14.524" v="173" actId="1076"/>
          <ac:picMkLst>
            <pc:docMk/>
            <pc:sldMk cId="2420005136" sldId="407"/>
            <ac:picMk id="6" creationId="{8489B486-FA35-4980-1299-9FFEF4370FE5}"/>
          </ac:picMkLst>
        </pc:picChg>
      </pc:sldChg>
      <pc:sldChg chg="del">
        <pc:chgData name="Henrietta Hughes (PSC)" userId="S::henrietta.hughes@patientsafetycommissioner.org.uk::af4924ac-04f6-4b6c-b64a-1b26bdc31a21" providerId="AD" clId="Web-{B30900CE-A4FA-0574-AB59-8686DEB70FDC}" dt="2024-08-23T10:00:03.321" v="170"/>
        <pc:sldMkLst>
          <pc:docMk/>
          <pc:sldMk cId="657791477" sldId="408"/>
        </pc:sldMkLst>
      </pc:sldChg>
      <pc:sldChg chg="addSp delSp modSp">
        <pc:chgData name="Henrietta Hughes (PSC)" userId="S::henrietta.hughes@patientsafetycommissioner.org.uk::af4924ac-04f6-4b6c-b64a-1b26bdc31a21" providerId="AD" clId="Web-{B30900CE-A4FA-0574-AB59-8686DEB70FDC}" dt="2024-08-23T09:54:59.438" v="63" actId="20577"/>
        <pc:sldMkLst>
          <pc:docMk/>
          <pc:sldMk cId="1878499128" sldId="409"/>
        </pc:sldMkLst>
        <pc:spChg chg="mod">
          <ac:chgData name="Henrietta Hughes (PSC)" userId="S::henrietta.hughes@patientsafetycommissioner.org.uk::af4924ac-04f6-4b6c-b64a-1b26bdc31a21" providerId="AD" clId="Web-{B30900CE-A4FA-0574-AB59-8686DEB70FDC}" dt="2024-08-23T09:53:38.998" v="13" actId="20577"/>
          <ac:spMkLst>
            <pc:docMk/>
            <pc:sldMk cId="1878499128" sldId="409"/>
            <ac:spMk id="2" creationId="{22237E37-A8D4-BEC1-AD6B-20EE11371E60}"/>
          </ac:spMkLst>
        </pc:spChg>
        <pc:spChg chg="add mod">
          <ac:chgData name="Henrietta Hughes (PSC)" userId="S::henrietta.hughes@patientsafetycommissioner.org.uk::af4924ac-04f6-4b6c-b64a-1b26bdc31a21" providerId="AD" clId="Web-{B30900CE-A4FA-0574-AB59-8686DEB70FDC}" dt="2024-08-23T09:54:59.438" v="63" actId="20577"/>
          <ac:spMkLst>
            <pc:docMk/>
            <pc:sldMk cId="1878499128" sldId="409"/>
            <ac:spMk id="4" creationId="{B43F7595-AC70-D30E-9995-13AE45609580}"/>
          </ac:spMkLst>
        </pc:spChg>
        <pc:picChg chg="del">
          <ac:chgData name="Henrietta Hughes (PSC)" userId="S::henrietta.hughes@patientsafetycommissioner.org.uk::af4924ac-04f6-4b6c-b64a-1b26bdc31a21" providerId="AD" clId="Web-{B30900CE-A4FA-0574-AB59-8686DEB70FDC}" dt="2024-08-23T09:53:40.748" v="14"/>
          <ac:picMkLst>
            <pc:docMk/>
            <pc:sldMk cId="1878499128" sldId="409"/>
            <ac:picMk id="3" creationId="{1E9F1B5C-35B1-B496-55A2-E5A530DA689B}"/>
          </ac:picMkLst>
        </pc:picChg>
      </pc:sldChg>
      <pc:sldChg chg="addSp modSp add replId">
        <pc:chgData name="Henrietta Hughes (PSC)" userId="S::henrietta.hughes@patientsafetycommissioner.org.uk::af4924ac-04f6-4b6c-b64a-1b26bdc31a21" providerId="AD" clId="Web-{B30900CE-A4FA-0574-AB59-8686DEB70FDC}" dt="2024-08-23T09:58:05.912" v="137" actId="20577"/>
        <pc:sldMkLst>
          <pc:docMk/>
          <pc:sldMk cId="4121683450" sldId="410"/>
        </pc:sldMkLst>
        <pc:spChg chg="add mod">
          <ac:chgData name="Henrietta Hughes (PSC)" userId="S::henrietta.hughes@patientsafetycommissioner.org.uk::af4924ac-04f6-4b6c-b64a-1b26bdc31a21" providerId="AD" clId="Web-{B30900CE-A4FA-0574-AB59-8686DEB70FDC}" dt="2024-08-23T09:58:05.912" v="137" actId="20577"/>
          <ac:spMkLst>
            <pc:docMk/>
            <pc:sldMk cId="4121683450" sldId="410"/>
            <ac:spMk id="4" creationId="{92E5389E-3EF2-DBC9-881F-037E6A78DFBE}"/>
          </ac:spMkLst>
        </pc:spChg>
      </pc:sldChg>
      <pc:sldChg chg="addSp modSp add replId">
        <pc:chgData name="Henrietta Hughes (PSC)" userId="S::henrietta.hughes@patientsafetycommissioner.org.uk::af4924ac-04f6-4b6c-b64a-1b26bdc31a21" providerId="AD" clId="Web-{B30900CE-A4FA-0574-AB59-8686DEB70FDC}" dt="2024-08-23T09:56:14.534" v="74" actId="14100"/>
        <pc:sldMkLst>
          <pc:docMk/>
          <pc:sldMk cId="300642652" sldId="411"/>
        </pc:sldMkLst>
        <pc:spChg chg="add mod">
          <ac:chgData name="Henrietta Hughes (PSC)" userId="S::henrietta.hughes@patientsafetycommissioner.org.uk::af4924ac-04f6-4b6c-b64a-1b26bdc31a21" providerId="AD" clId="Web-{B30900CE-A4FA-0574-AB59-8686DEB70FDC}" dt="2024-08-23T09:56:14.534" v="74" actId="14100"/>
          <ac:spMkLst>
            <pc:docMk/>
            <pc:sldMk cId="300642652" sldId="411"/>
            <ac:spMk id="4" creationId="{2D470028-EC96-5083-D02F-4BBC1E0E9F92}"/>
          </ac:spMkLst>
        </pc:spChg>
      </pc:sldChg>
    </pc:docChg>
  </pc:docChgLst>
  <pc:docChgLst>
    <pc:chgData name="Savage, Tom" userId="S::tom.savage@patientsafetycommissioner.org.uk::0a07f3e0-7e43-48ff-81f4-9b825e608ef6" providerId="AD" clId="Web-{919E8F4D-2C24-7140-3716-6003CA8EC53C}"/>
    <pc:docChg chg="addSld delSld modSld">
      <pc:chgData name="Savage, Tom" userId="S::tom.savage@patientsafetycommissioner.org.uk::0a07f3e0-7e43-48ff-81f4-9b825e608ef6" providerId="AD" clId="Web-{919E8F4D-2C24-7140-3716-6003CA8EC53C}" dt="2024-08-20T23:03:56.193" v="206" actId="14100"/>
      <pc:docMkLst>
        <pc:docMk/>
      </pc:docMkLst>
      <pc:sldChg chg="del">
        <pc:chgData name="Savage, Tom" userId="S::tom.savage@patientsafetycommissioner.org.uk::0a07f3e0-7e43-48ff-81f4-9b825e608ef6" providerId="AD" clId="Web-{919E8F4D-2C24-7140-3716-6003CA8EC53C}" dt="2024-08-20T22:15:43.626" v="0"/>
        <pc:sldMkLst>
          <pc:docMk/>
          <pc:sldMk cId="932320516" sldId="391"/>
        </pc:sldMkLst>
      </pc:sldChg>
      <pc:sldChg chg="addSp delSp modSp">
        <pc:chgData name="Savage, Tom" userId="S::tom.savage@patientsafetycommissioner.org.uk::0a07f3e0-7e43-48ff-81f4-9b825e608ef6" providerId="AD" clId="Web-{919E8F4D-2C24-7140-3716-6003CA8EC53C}" dt="2024-08-20T22:56:10.955" v="158" actId="14100"/>
        <pc:sldMkLst>
          <pc:docMk/>
          <pc:sldMk cId="2635124440" sldId="398"/>
        </pc:sldMkLst>
        <pc:spChg chg="mod">
          <ac:chgData name="Savage, Tom" userId="S::tom.savage@patientsafetycommissioner.org.uk::0a07f3e0-7e43-48ff-81f4-9b825e608ef6" providerId="AD" clId="Web-{919E8F4D-2C24-7140-3716-6003CA8EC53C}" dt="2024-08-20T22:42:07.265" v="129" actId="20577"/>
          <ac:spMkLst>
            <pc:docMk/>
            <pc:sldMk cId="2635124440" sldId="398"/>
            <ac:spMk id="3" creationId="{70FBC928-C687-07B1-165E-12ACD735F789}"/>
          </ac:spMkLst>
        </pc:spChg>
        <pc:picChg chg="add del mod">
          <ac:chgData name="Savage, Tom" userId="S::tom.savage@patientsafetycommissioner.org.uk::0a07f3e0-7e43-48ff-81f4-9b825e608ef6" providerId="AD" clId="Web-{919E8F4D-2C24-7140-3716-6003CA8EC53C}" dt="2024-08-20T22:43:38.486" v="137"/>
          <ac:picMkLst>
            <pc:docMk/>
            <pc:sldMk cId="2635124440" sldId="398"/>
            <ac:picMk id="4" creationId="{6B60B1E6-529E-C2E2-CB18-9118F8DED1ED}"/>
          </ac:picMkLst>
        </pc:picChg>
        <pc:picChg chg="add mod">
          <ac:chgData name="Savage, Tom" userId="S::tom.savage@patientsafetycommissioner.org.uk::0a07f3e0-7e43-48ff-81f4-9b825e608ef6" providerId="AD" clId="Web-{919E8F4D-2C24-7140-3716-6003CA8EC53C}" dt="2024-08-20T22:50:25.776" v="152" actId="1076"/>
          <ac:picMkLst>
            <pc:docMk/>
            <pc:sldMk cId="2635124440" sldId="398"/>
            <ac:picMk id="6" creationId="{8889EB5D-FEFC-D750-4852-F1E8C1D3C41D}"/>
          </ac:picMkLst>
        </pc:picChg>
        <pc:picChg chg="add mod">
          <ac:chgData name="Savage, Tom" userId="S::tom.savage@patientsafetycommissioner.org.uk::0a07f3e0-7e43-48ff-81f4-9b825e608ef6" providerId="AD" clId="Web-{919E8F4D-2C24-7140-3716-6003CA8EC53C}" dt="2024-08-20T22:50:21.619" v="151" actId="14100"/>
          <ac:picMkLst>
            <pc:docMk/>
            <pc:sldMk cId="2635124440" sldId="398"/>
            <ac:picMk id="7" creationId="{1601F8E4-7A98-8FF9-B4D7-40902C284C68}"/>
          </ac:picMkLst>
        </pc:picChg>
        <pc:picChg chg="add mod modCrop">
          <ac:chgData name="Savage, Tom" userId="S::tom.savage@patientsafetycommissioner.org.uk::0a07f3e0-7e43-48ff-81f4-9b825e608ef6" providerId="AD" clId="Web-{919E8F4D-2C24-7140-3716-6003CA8EC53C}" dt="2024-08-20T22:56:10.955" v="158" actId="14100"/>
          <ac:picMkLst>
            <pc:docMk/>
            <pc:sldMk cId="2635124440" sldId="398"/>
            <ac:picMk id="8" creationId="{30EF7EDF-B133-2CE3-177A-C55885F6FEEC}"/>
          </ac:picMkLst>
        </pc:picChg>
      </pc:sldChg>
      <pc:sldChg chg="addSp modSp">
        <pc:chgData name="Savage, Tom" userId="S::tom.savage@patientsafetycommissioner.org.uk::0a07f3e0-7e43-48ff-81f4-9b825e608ef6" providerId="AD" clId="Web-{919E8F4D-2C24-7140-3716-6003CA8EC53C}" dt="2024-08-20T23:03:56.193" v="206" actId="14100"/>
        <pc:sldMkLst>
          <pc:docMk/>
          <pc:sldMk cId="1546362450" sldId="400"/>
        </pc:sldMkLst>
        <pc:spChg chg="mod">
          <ac:chgData name="Savage, Tom" userId="S::tom.savage@patientsafetycommissioner.org.uk::0a07f3e0-7e43-48ff-81f4-9b825e608ef6" providerId="AD" clId="Web-{919E8F4D-2C24-7140-3716-6003CA8EC53C}" dt="2024-08-20T23:02:18.769" v="198" actId="14100"/>
          <ac:spMkLst>
            <pc:docMk/>
            <pc:sldMk cId="1546362450" sldId="400"/>
            <ac:spMk id="6" creationId="{B8EF62C5-EF87-23E1-C477-007968E127C6}"/>
          </ac:spMkLst>
        </pc:spChg>
        <pc:picChg chg="mod">
          <ac:chgData name="Savage, Tom" userId="S::tom.savage@patientsafetycommissioner.org.uk::0a07f3e0-7e43-48ff-81f4-9b825e608ef6" providerId="AD" clId="Web-{919E8F4D-2C24-7140-3716-6003CA8EC53C}" dt="2024-08-20T23:03:37.896" v="204" actId="14100"/>
          <ac:picMkLst>
            <pc:docMk/>
            <pc:sldMk cId="1546362450" sldId="400"/>
            <ac:picMk id="4" creationId="{2B96BC8D-3C9A-8408-AA61-6EC042DDD525}"/>
          </ac:picMkLst>
        </pc:picChg>
        <pc:picChg chg="add mod">
          <ac:chgData name="Savage, Tom" userId="S::tom.savage@patientsafetycommissioner.org.uk::0a07f3e0-7e43-48ff-81f4-9b825e608ef6" providerId="AD" clId="Web-{919E8F4D-2C24-7140-3716-6003CA8EC53C}" dt="2024-08-20T23:03:56.193" v="206" actId="14100"/>
          <ac:picMkLst>
            <pc:docMk/>
            <pc:sldMk cId="1546362450" sldId="400"/>
            <ac:picMk id="7" creationId="{50B43919-4D2D-08B0-F727-3FF98EE39A2A}"/>
          </ac:picMkLst>
        </pc:picChg>
      </pc:sldChg>
      <pc:sldChg chg="modSp">
        <pc:chgData name="Savage, Tom" userId="S::tom.savage@patientsafetycommissioner.org.uk::0a07f3e0-7e43-48ff-81f4-9b825e608ef6" providerId="AD" clId="Web-{919E8F4D-2C24-7140-3716-6003CA8EC53C}" dt="2024-08-20T22:39:15.583" v="115" actId="20577"/>
        <pc:sldMkLst>
          <pc:docMk/>
          <pc:sldMk cId="2420005136" sldId="407"/>
        </pc:sldMkLst>
        <pc:spChg chg="mod">
          <ac:chgData name="Savage, Tom" userId="S::tom.savage@patientsafetycommissioner.org.uk::0a07f3e0-7e43-48ff-81f4-9b825e608ef6" providerId="AD" clId="Web-{919E8F4D-2C24-7140-3716-6003CA8EC53C}" dt="2024-08-20T22:39:15.583" v="115" actId="20577"/>
          <ac:spMkLst>
            <pc:docMk/>
            <pc:sldMk cId="2420005136" sldId="407"/>
            <ac:spMk id="3" creationId="{70FBC928-C687-07B1-165E-12ACD735F789}"/>
          </ac:spMkLst>
        </pc:spChg>
      </pc:sldChg>
      <pc:sldChg chg="modSp add replId">
        <pc:chgData name="Savage, Tom" userId="S::tom.savage@patientsafetycommissioner.org.uk::0a07f3e0-7e43-48ff-81f4-9b825e608ef6" providerId="AD" clId="Web-{919E8F4D-2C24-7140-3716-6003CA8EC53C}" dt="2024-08-20T22:57:18.848" v="160" actId="20577"/>
        <pc:sldMkLst>
          <pc:docMk/>
          <pc:sldMk cId="657791477" sldId="408"/>
        </pc:sldMkLst>
        <pc:spChg chg="mod">
          <ac:chgData name="Savage, Tom" userId="S::tom.savage@patientsafetycommissioner.org.uk::0a07f3e0-7e43-48ff-81f4-9b825e608ef6" providerId="AD" clId="Web-{919E8F4D-2C24-7140-3716-6003CA8EC53C}" dt="2024-08-20T22:57:18.848" v="160" actId="20577"/>
          <ac:spMkLst>
            <pc:docMk/>
            <pc:sldMk cId="657791477" sldId="408"/>
            <ac:spMk id="2" creationId="{22237E37-A8D4-BEC1-AD6B-20EE11371E60}"/>
          </ac:spMkLst>
        </pc:spChg>
        <pc:spChg chg="mod">
          <ac:chgData name="Savage, Tom" userId="S::tom.savage@patientsafetycommissioner.org.uk::0a07f3e0-7e43-48ff-81f4-9b825e608ef6" providerId="AD" clId="Web-{919E8F4D-2C24-7140-3716-6003CA8EC53C}" dt="2024-08-20T22:29:04.309" v="49" actId="20577"/>
          <ac:spMkLst>
            <pc:docMk/>
            <pc:sldMk cId="657791477" sldId="408"/>
            <ac:spMk id="3" creationId="{70FBC928-C687-07B1-165E-12ACD735F789}"/>
          </ac:spMkLst>
        </pc:spChg>
      </pc:sldChg>
      <pc:sldChg chg="del">
        <pc:chgData name="Savage, Tom" userId="S::tom.savage@patientsafetycommissioner.org.uk::0a07f3e0-7e43-48ff-81f4-9b825e608ef6" providerId="AD" clId="Web-{919E8F4D-2C24-7140-3716-6003CA8EC53C}" dt="2024-08-20T22:15:47.470" v="1"/>
        <pc:sldMkLst>
          <pc:docMk/>
          <pc:sldMk cId="4205653133" sldId="409"/>
        </pc:sldMkLst>
      </pc:sldChg>
    </pc:docChg>
  </pc:docChgLst>
  <pc:docChgLst>
    <pc:chgData name="Savage, Tom" userId="S::tom.savage@patientsafetycommissioner.org.uk::0a07f3e0-7e43-48ff-81f4-9b825e608ef6" providerId="AD" clId="Web-{02E0DAE6-89F6-DAFD-DB31-85BDC8E99391}"/>
    <pc:docChg chg="addSld delSld modSld">
      <pc:chgData name="Savage, Tom" userId="S::tom.savage@patientsafetycommissioner.org.uk::0a07f3e0-7e43-48ff-81f4-9b825e608ef6" providerId="AD" clId="Web-{02E0DAE6-89F6-DAFD-DB31-85BDC8E99391}" dt="2024-08-21T08:48:59.111" v="69" actId="20577"/>
      <pc:docMkLst>
        <pc:docMk/>
      </pc:docMkLst>
      <pc:sldChg chg="addSp delSp modSp del">
        <pc:chgData name="Savage, Tom" userId="S::tom.savage@patientsafetycommissioner.org.uk::0a07f3e0-7e43-48ff-81f4-9b825e608ef6" providerId="AD" clId="Web-{02E0DAE6-89F6-DAFD-DB31-85BDC8E99391}" dt="2024-08-21T08:43:46.459" v="20"/>
        <pc:sldMkLst>
          <pc:docMk/>
          <pc:sldMk cId="28806199" sldId="399"/>
        </pc:sldMkLst>
        <pc:picChg chg="add del mod">
          <ac:chgData name="Savage, Tom" userId="S::tom.savage@patientsafetycommissioner.org.uk::0a07f3e0-7e43-48ff-81f4-9b825e608ef6" providerId="AD" clId="Web-{02E0DAE6-89F6-DAFD-DB31-85BDC8E99391}" dt="2024-08-21T08:42:41.441" v="12"/>
          <ac:picMkLst>
            <pc:docMk/>
            <pc:sldMk cId="28806199" sldId="399"/>
            <ac:picMk id="3" creationId="{F188FA3A-8BCC-23CA-57EF-A8663C980D12}"/>
          </ac:picMkLst>
        </pc:picChg>
        <pc:picChg chg="add del">
          <ac:chgData name="Savage, Tom" userId="S::tom.savage@patientsafetycommissioner.org.uk::0a07f3e0-7e43-48ff-81f4-9b825e608ef6" providerId="AD" clId="Web-{02E0DAE6-89F6-DAFD-DB31-85BDC8E99391}" dt="2024-08-21T08:42:42.629" v="13"/>
          <ac:picMkLst>
            <pc:docMk/>
            <pc:sldMk cId="28806199" sldId="399"/>
            <ac:picMk id="4098" creationId="{63CD3553-60E8-409D-DD0C-B30F02D4548E}"/>
          </ac:picMkLst>
        </pc:picChg>
      </pc:sldChg>
      <pc:sldChg chg="modSp">
        <pc:chgData name="Savage, Tom" userId="S::tom.savage@patientsafetycommissioner.org.uk::0a07f3e0-7e43-48ff-81f4-9b825e608ef6" providerId="AD" clId="Web-{02E0DAE6-89F6-DAFD-DB31-85BDC8E99391}" dt="2024-08-21T08:48:38.157" v="68" actId="1076"/>
        <pc:sldMkLst>
          <pc:docMk/>
          <pc:sldMk cId="1546362450" sldId="400"/>
        </pc:sldMkLst>
        <pc:spChg chg="mod">
          <ac:chgData name="Savage, Tom" userId="S::tom.savage@patientsafetycommissioner.org.uk::0a07f3e0-7e43-48ff-81f4-9b825e608ef6" providerId="AD" clId="Web-{02E0DAE6-89F6-DAFD-DB31-85BDC8E99391}" dt="2024-08-21T08:48:38.157" v="68" actId="1076"/>
          <ac:spMkLst>
            <pc:docMk/>
            <pc:sldMk cId="1546362450" sldId="400"/>
            <ac:spMk id="6" creationId="{B8EF62C5-EF87-23E1-C477-007968E127C6}"/>
          </ac:spMkLst>
        </pc:spChg>
        <pc:picChg chg="mod">
          <ac:chgData name="Savage, Tom" userId="S::tom.savage@patientsafetycommissioner.org.uk::0a07f3e0-7e43-48ff-81f4-9b825e608ef6" providerId="AD" clId="Web-{02E0DAE6-89F6-DAFD-DB31-85BDC8E99391}" dt="2024-08-21T08:45:24.197" v="23" actId="14100"/>
          <ac:picMkLst>
            <pc:docMk/>
            <pc:sldMk cId="1546362450" sldId="400"/>
            <ac:picMk id="7" creationId="{50B43919-4D2D-08B0-F727-3FF98EE39A2A}"/>
          </ac:picMkLst>
        </pc:picChg>
      </pc:sldChg>
      <pc:sldChg chg="modSp">
        <pc:chgData name="Savage, Tom" userId="S::tom.savage@patientsafetycommissioner.org.uk::0a07f3e0-7e43-48ff-81f4-9b825e608ef6" providerId="AD" clId="Web-{02E0DAE6-89F6-DAFD-DB31-85BDC8E99391}" dt="2024-08-21T08:48:59.111" v="69" actId="20577"/>
        <pc:sldMkLst>
          <pc:docMk/>
          <pc:sldMk cId="657791477" sldId="408"/>
        </pc:sldMkLst>
        <pc:spChg chg="mod">
          <ac:chgData name="Savage, Tom" userId="S::tom.savage@patientsafetycommissioner.org.uk::0a07f3e0-7e43-48ff-81f4-9b825e608ef6" providerId="AD" clId="Web-{02E0DAE6-89F6-DAFD-DB31-85BDC8E99391}" dt="2024-08-21T08:48:59.111" v="69" actId="20577"/>
          <ac:spMkLst>
            <pc:docMk/>
            <pc:sldMk cId="657791477" sldId="408"/>
            <ac:spMk id="2" creationId="{22237E37-A8D4-BEC1-AD6B-20EE11371E60}"/>
          </ac:spMkLst>
        </pc:spChg>
      </pc:sldChg>
      <pc:sldChg chg="addSp delSp modSp add replId">
        <pc:chgData name="Savage, Tom" userId="S::tom.savage@patientsafetycommissioner.org.uk::0a07f3e0-7e43-48ff-81f4-9b825e608ef6" providerId="AD" clId="Web-{02E0DAE6-89F6-DAFD-DB31-85BDC8E99391}" dt="2024-08-21T08:43:20.240" v="19" actId="1076"/>
        <pc:sldMkLst>
          <pc:docMk/>
          <pc:sldMk cId="1878499128" sldId="409"/>
        </pc:sldMkLst>
        <pc:picChg chg="add mod">
          <ac:chgData name="Savage, Tom" userId="S::tom.savage@patientsafetycommissioner.org.uk::0a07f3e0-7e43-48ff-81f4-9b825e608ef6" providerId="AD" clId="Web-{02E0DAE6-89F6-DAFD-DB31-85BDC8E99391}" dt="2024-08-21T08:43:20.240" v="19" actId="1076"/>
          <ac:picMkLst>
            <pc:docMk/>
            <pc:sldMk cId="1878499128" sldId="409"/>
            <ac:picMk id="3" creationId="{1E9F1B5C-35B1-B496-55A2-E5A530DA689B}"/>
          </ac:picMkLst>
        </pc:picChg>
        <pc:picChg chg="del">
          <ac:chgData name="Savage, Tom" userId="S::tom.savage@patientsafetycommissioner.org.uk::0a07f3e0-7e43-48ff-81f4-9b825e608ef6" providerId="AD" clId="Web-{02E0DAE6-89F6-DAFD-DB31-85BDC8E99391}" dt="2024-08-21T08:42:59.692" v="15"/>
          <ac:picMkLst>
            <pc:docMk/>
            <pc:sldMk cId="1878499128" sldId="409"/>
            <ac:picMk id="4098" creationId="{63CD3553-60E8-409D-DD0C-B30F02D4548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5C1D9-667B-4210-8756-2A31A663238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7763A-2FB0-4CAB-A445-75F7C46952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8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E9E5-831A-3F2D-65B4-8A64A5E1D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13CCB-C372-6DF5-BF84-A8FC9291C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5369B-03C3-20F1-5A69-ACAAB077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4348B-419A-AE95-863E-ECA1817E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63BE3-0460-0712-AC31-F01D2B73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35AC-7310-614A-F19E-49B7EA21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91CA-C456-FDF6-67AB-CAC16C1D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78563-CF6F-5214-F6EF-D724672E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D4618-074D-B7CE-3AF6-E3A4FA83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24E5B-AD10-32C2-1090-DEAF197D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9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D111A-7C25-F397-61DA-ED2DC771C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200F4-77C2-45A2-3A3C-516D9FECC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25C8C-2286-4673-6158-828FA1C83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5A658-3D3F-EA5D-D387-63EE6C17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180D0-B454-3C67-7F73-64505268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6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E500-1A3C-134E-9152-2A5503E7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B79BD-BC5A-1B9C-6567-88FD9C0DF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DBA3F-AEA9-EF52-4F4F-DF8873453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AF2FF-3E8B-978D-94AF-601DD34B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D1723-3D86-EF08-4A73-FBA284EF5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BF38A-5031-429C-0256-2B02C3F6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4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EB58-0BF9-F262-0E70-A8788B17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23A43-822C-D701-B9B4-013088743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61050-D5BE-1D4E-1C7A-D9881D895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A354A-C5BE-95B6-081D-1B93ABDA1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75E54-1DCC-50EB-2272-7FD64ACA9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32A3A-BA32-A2F8-A55A-8395654E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F53CA7-7A74-52B5-186B-2734BD13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DED89-3F28-ED59-9284-10F92D807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5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25563-E270-7CF7-AB11-A854BB24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0DE50-5BB8-34AD-FED7-1F7E3BD22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51E9E-ED56-B1E1-148B-D949FFF3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39348-04CF-D7ED-00C2-8E7DDF68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0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EBAE9F-F3B5-3711-3810-474BB753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6ABCB-2825-94BA-E5CA-20ED2AD3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9F7A9-9058-636E-1306-C696AC3E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1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7697-B4EA-210D-973B-C449B179A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E50F-4386-D054-29B6-CDD1F818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537B3-1957-B9D8-6F99-19077829C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80299-02BD-54C8-2AE9-DD161408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2E5B7-FEE8-050A-84AC-53BF9DD9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B68AD-8F5F-E8B4-DE3F-32F0A796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5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3AA9-446B-8792-ED5B-70C69CA9B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BC8DD5-0FC3-D99C-E5C9-A7EF9D5ED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6DADD-9035-8294-2BF9-C4BC1C42D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3794-5D4A-B4CB-51F7-25A917B7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FFAD0-8E56-741E-ADED-8A8FDE595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CDF94-E49A-FC97-D970-6FAEB3EA2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8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501E-1D9B-787E-7F56-CAA67197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B2B27-FCE4-6DA6-6D2A-93B30A711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3CEBC-374D-DFEB-DF74-6A07A56E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3496A-202A-8A49-2B3A-F16EC55E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50853-D713-AADF-DF5A-9D6A623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163C7-362A-42E4-C43E-6635174F6B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42297-4EAD-3F4C-FDD7-D6CAA2364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494CF-276C-FADE-BC23-5ABA470A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AC2B-0AC7-8218-CFED-E6877FFC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E9322-2BBE-880C-BA05-8C7B6DDF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4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tient Safety Movem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Placeholder 2" descr="Picture Placeholder 2">
            <a:extLst>
              <a:ext uri="{FF2B5EF4-FFF2-40B4-BE49-F238E27FC236}">
                <a16:creationId xmlns:a16="http://schemas.microsoft.com/office/drawing/2014/main" id="{62BBD8AC-9B68-00D4-94B3-E33523A5B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29623349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atient Safety Movem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Placeholder 2" descr="Picture Placeholder 2">
            <a:extLst>
              <a:ext uri="{FF2B5EF4-FFF2-40B4-BE49-F238E27FC236}">
                <a16:creationId xmlns:a16="http://schemas.microsoft.com/office/drawing/2014/main" id="{62BBD8AC-9B68-00D4-94B3-E33523A5B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95036191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278679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1"/>
          <p:cNvSpPr>
            <a:spLocks noGrp="1"/>
          </p:cNvSpPr>
          <p:nvPr>
            <p:ph type="pic" sz="half" idx="21"/>
          </p:nvPr>
        </p:nvSpPr>
        <p:spPr>
          <a:xfrm>
            <a:off x="7146925" y="1008545"/>
            <a:ext cx="3520441" cy="484091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289060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2009775"/>
            <a:ext cx="4052712" cy="484822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16580" y="0"/>
            <a:ext cx="2009776" cy="200977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2042935" y="0"/>
            <a:ext cx="2009776" cy="200977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457759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Simp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7348538" y="640821"/>
            <a:ext cx="3849688" cy="557635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147383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Sim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970315" y="640821"/>
            <a:ext cx="3849689" cy="557635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802404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Detaile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7405688" y="0"/>
            <a:ext cx="4778376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209308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Detail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778375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095026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243522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553715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WO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169402D-840B-30CA-7F9D-5D106C5AB235}"/>
              </a:ext>
            </a:extLst>
          </p:cNvPr>
          <p:cNvSpPr/>
          <p:nvPr userDrawn="1"/>
        </p:nvSpPr>
        <p:spPr>
          <a:xfrm>
            <a:off x="6077218" y="2096356"/>
            <a:ext cx="1969338" cy="1903412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EF37EA9-5815-E337-1964-EFA2A73254DA}"/>
              </a:ext>
            </a:extLst>
          </p:cNvPr>
          <p:cNvSpPr/>
          <p:nvPr userDrawn="1"/>
        </p:nvSpPr>
        <p:spPr>
          <a:xfrm>
            <a:off x="4101530" y="2096356"/>
            <a:ext cx="1969338" cy="1903412"/>
          </a:xfrm>
          <a:prstGeom prst="rect">
            <a:avLst/>
          </a:prstGeom>
          <a:solidFill>
            <a:srgbClr val="E6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D51E173-48F4-6F4F-2408-D3F2F66E3132}"/>
              </a:ext>
            </a:extLst>
          </p:cNvPr>
          <p:cNvSpPr/>
          <p:nvPr userDrawn="1"/>
        </p:nvSpPr>
        <p:spPr>
          <a:xfrm>
            <a:off x="6077218" y="4004786"/>
            <a:ext cx="1969338" cy="1903412"/>
          </a:xfrm>
          <a:prstGeom prst="rect">
            <a:avLst/>
          </a:prstGeom>
          <a:solidFill>
            <a:srgbClr val="E6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5C8962-CBA1-33EC-0AB0-8998B95E43CB}"/>
              </a:ext>
            </a:extLst>
          </p:cNvPr>
          <p:cNvSpPr/>
          <p:nvPr userDrawn="1"/>
        </p:nvSpPr>
        <p:spPr>
          <a:xfrm>
            <a:off x="4101530" y="4004786"/>
            <a:ext cx="1969338" cy="1903412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428609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8D7CF5E4-4F1A-2705-13F5-936C13A6EE18}"/>
              </a:ext>
            </a:extLst>
          </p:cNvPr>
          <p:cNvSpPr/>
          <p:nvPr userDrawn="1"/>
        </p:nvSpPr>
        <p:spPr>
          <a:xfrm>
            <a:off x="-1" y="0"/>
            <a:ext cx="5165126" cy="6858000"/>
          </a:xfrm>
          <a:prstGeom prst="rect">
            <a:avLst/>
          </a:prstGeom>
          <a:solidFill>
            <a:srgbClr val="218C7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56250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formati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364051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Our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292059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me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3974699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e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360863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133062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e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5549900" y="977900"/>
            <a:ext cx="2921000" cy="2921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4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8470900" y="977900"/>
            <a:ext cx="2921000" cy="2921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992335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icture Placeholder 3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4016838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502CC0-5492-F4A9-1E82-874021EEEBEF}"/>
              </a:ext>
            </a:extLst>
          </p:cNvPr>
          <p:cNvSpPr/>
          <p:nvPr userDrawn="1"/>
        </p:nvSpPr>
        <p:spPr>
          <a:xfrm>
            <a:off x="3060389" y="-1"/>
            <a:ext cx="3035319" cy="3425954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E90C2C-4CEF-FBDE-101A-3360CE1DE517}"/>
              </a:ext>
            </a:extLst>
          </p:cNvPr>
          <p:cNvSpPr/>
          <p:nvPr userDrawn="1"/>
        </p:nvSpPr>
        <p:spPr>
          <a:xfrm>
            <a:off x="9125567" y="-1"/>
            <a:ext cx="3066434" cy="3425954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871E87-30D5-819E-8ACB-526F07A6A300}"/>
              </a:ext>
            </a:extLst>
          </p:cNvPr>
          <p:cNvSpPr/>
          <p:nvPr userDrawn="1"/>
        </p:nvSpPr>
        <p:spPr>
          <a:xfrm>
            <a:off x="6087967" y="3425951"/>
            <a:ext cx="3037600" cy="3425951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38A67B-2CF5-AEA6-F60D-09CB9845A2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3028950" cy="34258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F19EB31-F5D8-4365-A80A-270031C1B6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3881" y="3435178"/>
            <a:ext cx="3028950" cy="34258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F7B1A42-7AD2-3775-354C-FEA0D643FA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5761" y="3435178"/>
            <a:ext cx="3066433" cy="34258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157456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144097" y="808481"/>
            <a:ext cx="2622078" cy="262051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8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8766175" y="808481"/>
            <a:ext cx="2622077" cy="262051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9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144097" y="3429000"/>
            <a:ext cx="2622078" cy="2620518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60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8766175" y="3429000"/>
            <a:ext cx="2622077" cy="2620518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8671627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icture Placeholder 5"/>
          <p:cNvSpPr>
            <a:spLocks noGrp="1"/>
          </p:cNvSpPr>
          <p:nvPr>
            <p:ph type="pic" sz="quarter" idx="21"/>
          </p:nvPr>
        </p:nvSpPr>
        <p:spPr>
          <a:xfrm>
            <a:off x="1085850" y="0"/>
            <a:ext cx="2279650" cy="227965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69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3365500" y="0"/>
            <a:ext cx="2279650" cy="227965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0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1085850" y="2298700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1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3365500" y="2298700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2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085850" y="4597401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3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3365500" y="4597401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431952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icture Placeholder 1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774738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D1E9D-1679-4095-0EB1-FC73AF786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AB351-3430-A7D1-AC00-9D76AB232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71978-48B8-1DC9-FA74-5235664D4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A9C60-BC6A-409E-838D-145C4ED58B6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1B56A-1E5F-C711-C0CF-BC32A8184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C172-A64B-7FFE-3301-3411EB9B3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8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PTLight.jpg" descr="PPTLight.jpg">
            <a:extLst>
              <a:ext uri="{FF2B5EF4-FFF2-40B4-BE49-F238E27FC236}">
                <a16:creationId xmlns:a16="http://schemas.microsoft.com/office/drawing/2014/main" id="{714EAD17-8FAD-0130-9CEF-97C7CDD593B6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230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</p:sldLayoutIdLst>
  <p:transition spd="med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ommissioner@PatientSafetyCommissioner.org.uk" TargetMode="External"/><Relationship Id="rId5" Type="http://schemas.openxmlformats.org/officeDocument/2006/relationships/hyperlink" Target="https://x.com/pscommissioner?lang=en" TargetMode="External"/><Relationship Id="rId4" Type="http://schemas.openxmlformats.org/officeDocument/2006/relationships/hyperlink" Target="http://www.patientsafetycommissioner.org.uk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557597" y="436880"/>
            <a:ext cx="7323455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</a:rPr>
              <a:t>Dr Henrietta Hughes</a:t>
            </a:r>
            <a:br>
              <a:rPr lang="en-US"/>
            </a:br>
            <a:endParaRPr lang="en-US" sz="28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/>
              <a:ea typeface="Lato"/>
              <a:cs typeface="Lato"/>
            </a:endParaRPr>
          </a:p>
          <a:p>
            <a:r>
              <a:rPr lang="en-US" sz="2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</a:rPr>
              <a:t>Patient Safety Commissioner for England</a:t>
            </a:r>
            <a:endParaRPr lang="en-US" sz="2800">
              <a:ea typeface="Calibri"/>
              <a:cs typeface="Calibri"/>
            </a:endParaRPr>
          </a:p>
        </p:txBody>
      </p:sp>
      <p:pic>
        <p:nvPicPr>
          <p:cNvPr id="4" name="Picture 3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D9D5AFF6-2DB5-8CAC-5520-CCB8B828F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508" y="435826"/>
            <a:ext cx="3666362" cy="5002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B22510-CB5E-9A1E-FBB1-8ED32274C749}"/>
              </a:ext>
            </a:extLst>
          </p:cNvPr>
          <p:cNvSpPr txBox="1"/>
          <p:nvPr/>
        </p:nvSpPr>
        <p:spPr>
          <a:xfrm>
            <a:off x="560661" y="3061138"/>
            <a:ext cx="415125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Listening to Patients</a:t>
            </a:r>
          </a:p>
        </p:txBody>
      </p:sp>
    </p:spTree>
    <p:extLst>
      <p:ext uri="{BB962C8B-B14F-4D97-AF65-F5344CB8AC3E}">
        <p14:creationId xmlns:p14="http://schemas.microsoft.com/office/powerpoint/2010/main" val="1106403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</a:rPr>
              <a:t>Patient Safety Commissioner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3F7595-AC70-D30E-9995-13AE45609580}"/>
              </a:ext>
            </a:extLst>
          </p:cNvPr>
          <p:cNvSpPr txBox="1"/>
          <p:nvPr/>
        </p:nvSpPr>
        <p:spPr>
          <a:xfrm>
            <a:off x="919654" y="2364827"/>
            <a:ext cx="851337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"/>
                <a:ea typeface="Calibri" panose="020F0502020204030204"/>
                <a:cs typeface="Calibri" panose="020F0502020204030204"/>
              </a:rPr>
              <a:t>Promote patient safety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"/>
                <a:ea typeface="Calibri" panose="020F0502020204030204"/>
                <a:cs typeface="Calibri" panose="020F0502020204030204"/>
              </a:rPr>
              <a:t>Promote the value of listening to patients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"/>
                <a:ea typeface="Calibri" panose="020F0502020204030204"/>
                <a:cs typeface="Calibri" panose="020F0502020204030204"/>
              </a:rPr>
              <a:t>In relation to Medicines and Medical Devices</a:t>
            </a:r>
          </a:p>
        </p:txBody>
      </p:sp>
    </p:spTree>
    <p:extLst>
      <p:ext uri="{BB962C8B-B14F-4D97-AF65-F5344CB8AC3E}">
        <p14:creationId xmlns:p14="http://schemas.microsoft.com/office/powerpoint/2010/main" val="187849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PSC Strategy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F1B5C-35B1-B496-55A2-E5A530DA6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913" y="-34637"/>
            <a:ext cx="5646901" cy="60036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E5389E-3EF2-DBC9-881F-037E6A78DFBE}"/>
              </a:ext>
            </a:extLst>
          </p:cNvPr>
          <p:cNvSpPr txBox="1"/>
          <p:nvPr/>
        </p:nvSpPr>
        <p:spPr>
          <a:xfrm>
            <a:off x="245241" y="2312276"/>
            <a:ext cx="5614275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Lato"/>
                <a:ea typeface="Calibri" panose="020F0502020204030204"/>
                <a:cs typeface="Calibri" panose="020F0502020204030204"/>
              </a:rPr>
              <a:t>Alignment of healthcare culture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Lato"/>
                <a:ea typeface="Calibri" panose="020F0502020204030204"/>
                <a:cs typeface="Calibri" panose="020F0502020204030204"/>
              </a:rPr>
              <a:t>Patient voice in their own care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Lato"/>
                <a:ea typeface="Calibri" panose="020F0502020204030204"/>
                <a:cs typeface="Calibri" panose="020F0502020204030204"/>
              </a:rPr>
              <a:t>Patient voice in the design and delivery of healthcare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Lato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Lato"/>
                <a:ea typeface="Calibri" panose="020F0502020204030204"/>
                <a:cs typeface="Calibri" panose="020F0502020204030204"/>
              </a:rPr>
              <a:t>Principles of Better Patient Safety</a:t>
            </a:r>
          </a:p>
        </p:txBody>
      </p:sp>
    </p:spTree>
    <p:extLst>
      <p:ext uri="{BB962C8B-B14F-4D97-AF65-F5344CB8AC3E}">
        <p14:creationId xmlns:p14="http://schemas.microsoft.com/office/powerpoint/2010/main" val="412168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PSC Strategy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F1B5C-35B1-B496-55A2-E5A530DA6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913" y="-34637"/>
            <a:ext cx="5646901" cy="600363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D470028-EC96-5083-D02F-4BBC1E0E9F92}"/>
              </a:ext>
            </a:extLst>
          </p:cNvPr>
          <p:cNvSpPr/>
          <p:nvPr/>
        </p:nvSpPr>
        <p:spPr>
          <a:xfrm>
            <a:off x="8215587" y="1988206"/>
            <a:ext cx="2325412" cy="127437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2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</a:rPr>
              <a:t>Martha's Rule</a:t>
            </a:r>
            <a:endParaRPr lang="en-US" sz="48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2E1E1A-D814-E953-BD6D-35CBDED37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0" y="1546167"/>
            <a:ext cx="7276465" cy="408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83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US" sz="4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whole system approach</a:t>
            </a: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pic>
        <p:nvPicPr>
          <p:cNvPr id="4" name="Picture 4" descr="Nursing and Midwifery Council logo">
            <a:extLst>
              <a:ext uri="{FF2B5EF4-FFF2-40B4-BE49-F238E27FC236}">
                <a16:creationId xmlns:a16="http://schemas.microsoft.com/office/drawing/2014/main" id="{A2A52CC0-49E2-2308-7019-E9C2F3030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207" y="2969093"/>
            <a:ext cx="3257481" cy="95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General Medical Council logo">
            <a:extLst>
              <a:ext uri="{FF2B5EF4-FFF2-40B4-BE49-F238E27FC236}">
                <a16:creationId xmlns:a16="http://schemas.microsoft.com/office/drawing/2014/main" id="{0E900E6B-FD4D-910C-DF67-578002C6C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754" y="5233846"/>
            <a:ext cx="3600923" cy="60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The Patients Association logo">
            <a:extLst>
              <a:ext uri="{FF2B5EF4-FFF2-40B4-BE49-F238E27FC236}">
                <a16:creationId xmlns:a16="http://schemas.microsoft.com/office/drawing/2014/main" id="{AE63BA0D-D78D-8AC0-B6C5-33ED3263E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70" y="1741178"/>
            <a:ext cx="3166672" cy="60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Department of Health and Social Care case study — Studio Dhesi">
            <a:extLst>
              <a:ext uri="{FF2B5EF4-FFF2-40B4-BE49-F238E27FC236}">
                <a16:creationId xmlns:a16="http://schemas.microsoft.com/office/drawing/2014/main" id="{D76B9086-6492-7047-C1EC-84A3415FD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80" y="2777148"/>
            <a:ext cx="2248661" cy="205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NHS England Media (@NHSEnglandMedia) / X">
            <a:extLst>
              <a:ext uri="{FF2B5EF4-FFF2-40B4-BE49-F238E27FC236}">
                <a16:creationId xmlns:a16="http://schemas.microsoft.com/office/drawing/2014/main" id="{E7D82C1F-F992-9F98-DB7F-B4D6ED6C6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680" y="851130"/>
            <a:ext cx="2377232" cy="18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6F9416F-D795-18EF-8DFE-7AA2D4E4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58" y="5075217"/>
            <a:ext cx="2647183" cy="7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are Quality Commission logo">
            <a:extLst>
              <a:ext uri="{FF2B5EF4-FFF2-40B4-BE49-F238E27FC236}">
                <a16:creationId xmlns:a16="http://schemas.microsoft.com/office/drawing/2014/main" id="{0BB16027-EF53-B844-02BC-8B4F337E2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841" y="2586733"/>
            <a:ext cx="2725611" cy="108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Demos">
            <a:extLst>
              <a:ext uri="{FF2B5EF4-FFF2-40B4-BE49-F238E27FC236}">
                <a16:creationId xmlns:a16="http://schemas.microsoft.com/office/drawing/2014/main" id="{9C8E416B-2550-2B9F-5AE9-544F0FB20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996" y="4336197"/>
            <a:ext cx="2050611" cy="47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D038F4-78C7-DC99-B167-FCC465C4A6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2381" y="4022432"/>
            <a:ext cx="2493489" cy="100097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30A2AA-A582-0CEA-C759-9CC14BD23D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93892" y="1370604"/>
            <a:ext cx="2647183" cy="92651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6" descr="Care Quality Commission logo">
            <a:extLst>
              <a:ext uri="{FF2B5EF4-FFF2-40B4-BE49-F238E27FC236}">
                <a16:creationId xmlns:a16="http://schemas.microsoft.com/office/drawing/2014/main" id="{C9FA5607-2DE6-6A0B-3E8E-67BBE10AA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241" y="2739133"/>
            <a:ext cx="2725611" cy="108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60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Martha’s Rule – the plan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481191" y="2053244"/>
            <a:ext cx="11052950" cy="20950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600" dirty="0">
                <a:effectLst/>
                <a:latin typeface="Lato"/>
                <a:ea typeface="Lato"/>
                <a:cs typeface="Lato"/>
              </a:rPr>
              <a:t> Structured approach to listening </a:t>
            </a:r>
          </a:p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atin typeface="Lato"/>
                <a:ea typeface="Lato"/>
                <a:cs typeface="Lato"/>
              </a:rPr>
              <a:t> 24/7 escalation route to CCOT* for staff </a:t>
            </a:r>
          </a:p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atin typeface="Lato"/>
                <a:ea typeface="Lato"/>
                <a:cs typeface="Lato"/>
              </a:rPr>
              <a:t> Patients have access to same escalation route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"/>
              <a:ea typeface="Lato"/>
              <a:cs typeface="La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BECFA1-35B4-3103-D1D8-E81D38A87CC1}"/>
              </a:ext>
            </a:extLst>
          </p:cNvPr>
          <p:cNvSpPr txBox="1"/>
          <p:nvPr/>
        </p:nvSpPr>
        <p:spPr>
          <a:xfrm>
            <a:off x="7278413" y="5557345"/>
            <a:ext cx="35735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Lato"/>
                <a:ea typeface="Calibri"/>
                <a:cs typeface="Calibri"/>
              </a:rPr>
              <a:t>*Critical care outreach teams</a:t>
            </a:r>
            <a:endParaRPr lang="en-US" dirty="0"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87726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Martha’s Rule</a:t>
            </a:r>
          </a:p>
        </p:txBody>
      </p:sp>
      <p:pic>
        <p:nvPicPr>
          <p:cNvPr id="7" name="Picture 6" descr="A group of people sitting on grass&#10;&#10;Description automatically generated">
            <a:extLst>
              <a:ext uri="{FF2B5EF4-FFF2-40B4-BE49-F238E27FC236}">
                <a16:creationId xmlns:a16="http://schemas.microsoft.com/office/drawing/2014/main" id="{653604F2-5181-D3CB-D679-294946D75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80" y="3991948"/>
            <a:ext cx="3183651" cy="1922238"/>
          </a:xfrm>
          <a:prstGeom prst="rect">
            <a:avLst/>
          </a:prstGeom>
        </p:spPr>
      </p:pic>
      <p:pic>
        <p:nvPicPr>
          <p:cNvPr id="8" name="Picture 7" descr="A person lying in a hospital bed with a tube on his nose&#10;&#10;Description automatically generated">
            <a:extLst>
              <a:ext uri="{FF2B5EF4-FFF2-40B4-BE49-F238E27FC236}">
                <a16:creationId xmlns:a16="http://schemas.microsoft.com/office/drawing/2014/main" id="{2AFFC4B8-2D0D-7CB7-4530-597A86782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80" y="569775"/>
            <a:ext cx="3183651" cy="1865654"/>
          </a:xfrm>
          <a:prstGeom prst="rect">
            <a:avLst/>
          </a:prstGeom>
        </p:spPr>
      </p:pic>
      <p:pic>
        <p:nvPicPr>
          <p:cNvPr id="9" name="Picture 8" descr="A person showing something to a person on a computer&#10;&#10;Description automatically generated">
            <a:extLst>
              <a:ext uri="{FF2B5EF4-FFF2-40B4-BE49-F238E27FC236}">
                <a16:creationId xmlns:a16="http://schemas.microsoft.com/office/drawing/2014/main" id="{0F666F05-DF37-B61A-2E7F-FFBA7CF62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05" y="2496776"/>
            <a:ext cx="3369549" cy="1864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F091DF-A40D-0C72-A1AB-21082B55332C}"/>
              </a:ext>
            </a:extLst>
          </p:cNvPr>
          <p:cNvSpPr txBox="1"/>
          <p:nvPr/>
        </p:nvSpPr>
        <p:spPr>
          <a:xfrm>
            <a:off x="0" y="1742263"/>
            <a:ext cx="10876280" cy="348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60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Safer for patients</a:t>
            </a:r>
          </a:p>
          <a:p>
            <a:pPr marR="0" lvl="1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3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60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Safer for </a:t>
            </a:r>
            <a:r>
              <a:rPr lang="en-GB" sz="3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staff</a:t>
            </a:r>
          </a:p>
          <a:p>
            <a:pPr marR="0" lvl="1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3600"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60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Safer for all</a:t>
            </a:r>
          </a:p>
        </p:txBody>
      </p:sp>
    </p:spTree>
    <p:extLst>
      <p:ext uri="{BB962C8B-B14F-4D97-AF65-F5344CB8AC3E}">
        <p14:creationId xmlns:p14="http://schemas.microsoft.com/office/powerpoint/2010/main" val="503096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Principles of Better Patient Safety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657860" y="1436560"/>
            <a:ext cx="10876280" cy="32802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A guide to design and deliver safer care for patients </a:t>
            </a:r>
            <a:endParaRPr lang="en-GB" sz="2800" dirty="0">
              <a:solidFill>
                <a:prstClr val="black"/>
              </a:solidFill>
              <a:latin typeface="Lato"/>
              <a:ea typeface="Lato"/>
              <a:cs typeface="Lato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prstClr val="black"/>
              </a:solidFill>
              <a:latin typeface="Lato"/>
              <a:ea typeface="Lato"/>
              <a:cs typeface="Lato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Lato"/>
                <a:ea typeface="Lato"/>
                <a:cs typeface="Lato"/>
              </a:rPr>
              <a:t>Applicable to all involved in healthcare</a:t>
            </a:r>
            <a:endParaRPr lang="en-GB" dirty="0">
              <a:solidFill>
                <a:prstClr val="black"/>
              </a:solidFill>
              <a:ea typeface="Calibri"/>
              <a:cs typeface="Calibri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prstClr val="black"/>
              </a:solidFill>
              <a:latin typeface="Lato"/>
              <a:ea typeface="Lato"/>
              <a:cs typeface="Lato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A framework for </a:t>
            </a:r>
            <a:r>
              <a:rPr lang="en-GB" sz="2800" dirty="0">
                <a:solidFill>
                  <a:prstClr val="black"/>
                </a:solidFill>
                <a:latin typeface="Lato"/>
                <a:ea typeface="Lato"/>
                <a:cs typeface="Lato"/>
              </a:rPr>
              <a:t>working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 </a:t>
            </a:r>
            <a:r>
              <a:rPr lang="en-GB" sz="2800" dirty="0">
                <a:solidFill>
                  <a:prstClr val="black"/>
                </a:solidFill>
                <a:latin typeface="Lato"/>
                <a:ea typeface="Lato"/>
                <a:cs typeface="Lato"/>
              </a:rPr>
              <a:t>with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patients </a:t>
            </a:r>
            <a:r>
              <a:rPr lang="en-GB" sz="2800" dirty="0">
                <a:solidFill>
                  <a:prstClr val="black"/>
                </a:solidFill>
                <a:latin typeface="Lato"/>
                <a:ea typeface="Lato"/>
                <a:cs typeface="Lato"/>
              </a:rPr>
              <a:t>as partners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489B486-FA35-4980-1299-9FFEF4370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796" y="4958982"/>
            <a:ext cx="750137" cy="73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05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What’s needed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565775" y="1543360"/>
            <a:ext cx="11068627" cy="34800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Leadership</a:t>
            </a: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endParaRPr lang="en-US" sz="3600">
              <a:solidFill>
                <a:prstClr val="black"/>
              </a:solidFill>
              <a:latin typeface="Lato"/>
              <a:ea typeface="Lato"/>
              <a:cs typeface="Lato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>
                <a:solidFill>
                  <a:prstClr val="black"/>
                </a:solidFill>
                <a:latin typeface="Lato"/>
                <a:ea typeface="Lato"/>
                <a:cs typeface="Lato"/>
              </a:rPr>
              <a:t>Listening</a:t>
            </a: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endParaRPr lang="en-US" sz="3600">
              <a:solidFill>
                <a:prstClr val="black"/>
              </a:solidFill>
              <a:latin typeface="Lato"/>
              <a:ea typeface="Lato"/>
              <a:cs typeface="Lato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Partnership</a:t>
            </a:r>
          </a:p>
        </p:txBody>
      </p:sp>
      <p:pic>
        <p:nvPicPr>
          <p:cNvPr id="6" name="Picture 5" descr="Free Two Person in Long-sleeved Shirt Shakehand Stock Photo">
            <a:extLst>
              <a:ext uri="{FF2B5EF4-FFF2-40B4-BE49-F238E27FC236}">
                <a16:creationId xmlns:a16="http://schemas.microsoft.com/office/drawing/2014/main" id="{8889EB5D-FEFC-D750-4852-F1E8C1D3C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814" y="3434650"/>
            <a:ext cx="3331491" cy="2261784"/>
          </a:xfrm>
          <a:prstGeom prst="rect">
            <a:avLst/>
          </a:prstGeom>
        </p:spPr>
      </p:pic>
      <p:pic>
        <p:nvPicPr>
          <p:cNvPr id="7" name="Picture 6" descr="Free Leader Leadership photo and picture">
            <a:extLst>
              <a:ext uri="{FF2B5EF4-FFF2-40B4-BE49-F238E27FC236}">
                <a16:creationId xmlns:a16="http://schemas.microsoft.com/office/drawing/2014/main" id="{1601F8E4-7A98-8FF9-B4D7-40902C284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949" y="399890"/>
            <a:ext cx="3345052" cy="2454866"/>
          </a:xfrm>
          <a:prstGeom prst="rect">
            <a:avLst/>
          </a:prstGeom>
        </p:spPr>
      </p:pic>
      <p:pic>
        <p:nvPicPr>
          <p:cNvPr id="8" name="Picture 7" descr="Free Listening Listen photo and picture">
            <a:extLst>
              <a:ext uri="{FF2B5EF4-FFF2-40B4-BE49-F238E27FC236}">
                <a16:creationId xmlns:a16="http://schemas.microsoft.com/office/drawing/2014/main" id="{30EF7EDF-B133-2CE3-177A-C55885F6FE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286" t="-1759" r="20536" b="-679"/>
          <a:stretch/>
        </p:blipFill>
        <p:spPr>
          <a:xfrm>
            <a:off x="8885694" y="1518987"/>
            <a:ext cx="2944680" cy="305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24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BC0D1-CC3D-8A27-D705-D46267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37E37-A8D4-BEC1-AD6B-20EE11371E60}"/>
              </a:ext>
            </a:extLst>
          </p:cNvPr>
          <p:cNvSpPr txBox="1"/>
          <p:nvPr/>
        </p:nvSpPr>
        <p:spPr>
          <a:xfrm>
            <a:off x="657860" y="436880"/>
            <a:ext cx="1087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C928-C687-07B1-165E-12ACD735F789}"/>
              </a:ext>
            </a:extLst>
          </p:cNvPr>
          <p:cNvSpPr txBox="1"/>
          <p:nvPr/>
        </p:nvSpPr>
        <p:spPr>
          <a:xfrm>
            <a:off x="657860" y="1436560"/>
            <a:ext cx="1087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GB" sz="3600" b="0" i="0" u="none" strike="noStrike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​</a:t>
            </a:r>
            <a:endParaRPr lang="en-US" sz="3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 descr="A picture containing font, graphics, text, logo&#10;&#10;Description automatically generated">
            <a:extLst>
              <a:ext uri="{FF2B5EF4-FFF2-40B4-BE49-F238E27FC236}">
                <a16:creationId xmlns:a16="http://schemas.microsoft.com/office/drawing/2014/main" id="{2B96BC8D-3C9A-8408-AA61-6EC042DDD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038" y="136510"/>
            <a:ext cx="3441459" cy="1771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EF62C5-EF87-23E1-C477-007968E127C6}"/>
              </a:ext>
            </a:extLst>
          </p:cNvPr>
          <p:cNvSpPr txBox="1"/>
          <p:nvPr/>
        </p:nvSpPr>
        <p:spPr>
          <a:xfrm>
            <a:off x="5344729" y="4425360"/>
            <a:ext cx="685200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</a:rPr>
              <a:t>Website: </a:t>
            </a:r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  <a:hlinkClick r:id="rId4"/>
              </a:rPr>
              <a:t>www</a:t>
            </a:r>
            <a:r>
              <a:rPr lang="en-GB" sz="2000" b="0" i="0" u="none" strike="noStrike">
                <a:solidFill>
                  <a:srgbClr val="000000"/>
                </a:solidFill>
                <a:effectLst/>
                <a:latin typeface="Lato"/>
                <a:ea typeface="Lato"/>
                <a:cs typeface="Lato"/>
                <a:hlinkClick r:id="rId4"/>
              </a:rPr>
              <a:t>.patientsafetycommissioner.org.</a:t>
            </a:r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  <a:hlinkClick r:id="rId4"/>
              </a:rPr>
              <a:t>uk</a:t>
            </a:r>
            <a:r>
              <a:rPr lang="en-GB" sz="2000" b="0" i="0" u="none" strike="noStrike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 </a:t>
            </a:r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</a:rPr>
              <a:t> </a:t>
            </a:r>
            <a:endParaRPr lang="en-GB"/>
          </a:p>
          <a:p>
            <a:pPr fontAlgn="base"/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</a:rPr>
              <a:t>Twitter / X: </a:t>
            </a:r>
            <a:r>
              <a:rPr lang="en-GB" sz="2000" b="0" i="0" u="none" strike="noStrike">
                <a:solidFill>
                  <a:srgbClr val="000000"/>
                </a:solidFill>
                <a:effectLst/>
                <a:latin typeface="Lato"/>
                <a:ea typeface="Lato"/>
                <a:cs typeface="Lato"/>
                <a:hlinkClick r:id="rId5"/>
              </a:rPr>
              <a:t>@PSCommissioner</a:t>
            </a:r>
          </a:p>
          <a:p>
            <a:pPr fontAlgn="base"/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</a:rPr>
              <a:t>Email: </a:t>
            </a:r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  <a:hlinkClick r:id="rId6"/>
              </a:rPr>
              <a:t>Commissioner</a:t>
            </a:r>
            <a:r>
              <a:rPr lang="en-GB" sz="2000" b="0" i="0" u="none" strike="noStrike">
                <a:solidFill>
                  <a:srgbClr val="000000"/>
                </a:solidFill>
                <a:effectLst/>
                <a:latin typeface="Lato"/>
                <a:ea typeface="Lato"/>
                <a:cs typeface="Lato"/>
                <a:hlinkClick r:id="rId6"/>
              </a:rPr>
              <a:t>@PatientSafetyCommissioner.org.uk</a:t>
            </a:r>
            <a:r>
              <a:rPr lang="en-GB" sz="2000">
                <a:solidFill>
                  <a:srgbClr val="000000"/>
                </a:solidFill>
                <a:latin typeface="Lato"/>
                <a:ea typeface="Lato"/>
                <a:cs typeface="Lato"/>
              </a:rPr>
              <a:t> </a:t>
            </a:r>
            <a:endParaRPr lang="en-GB" sz="2000" b="0" i="0" u="none" strike="noStrike">
              <a:solidFill>
                <a:srgbClr val="000000"/>
              </a:solidFill>
              <a:effectLst/>
              <a:latin typeface="Lato"/>
              <a:ea typeface="Lato"/>
              <a:cs typeface="Lato"/>
            </a:endParaRPr>
          </a:p>
        </p:txBody>
      </p:sp>
      <p:pic>
        <p:nvPicPr>
          <p:cNvPr id="7" name="Picture 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0B43919-4D2D-08B0-F727-3FF98EE39A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237" y="1678508"/>
            <a:ext cx="4172679" cy="411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62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8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Box 5"/>
          <p:cNvSpPr txBox="1"/>
          <p:nvPr/>
        </p:nvSpPr>
        <p:spPr>
          <a:xfrm>
            <a:off x="3071447" y="3631521"/>
            <a:ext cx="6793594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5400">
                <a:solidFill>
                  <a:srgbClr val="3C5D9B"/>
                </a:solidFill>
                <a:latin typeface="Rubik Medium"/>
                <a:ea typeface="Rubik Medium"/>
                <a:cs typeface="Rubik Medium"/>
                <a:sym typeface="Rubik Medium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kern="0">
                <a:latin typeface="Lato"/>
                <a:ea typeface="Lato"/>
                <a:cs typeface="Lato"/>
              </a:rPr>
              <a:t>Thank You</a:t>
            </a:r>
            <a:endParaRPr sz="9600" kern="0">
              <a:latin typeface="Lato"/>
              <a:ea typeface="Lato"/>
              <a:cs typeface="Lato"/>
            </a:endParaRPr>
          </a:p>
        </p:txBody>
      </p:sp>
      <p:sp>
        <p:nvSpPr>
          <p:cNvPr id="533" name="TextBox 6"/>
          <p:cNvSpPr txBox="1"/>
          <p:nvPr/>
        </p:nvSpPr>
        <p:spPr>
          <a:xfrm>
            <a:off x="1529080" y="1996713"/>
            <a:ext cx="987832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ts val="2200"/>
              </a:lnSpc>
              <a:defRPr sz="1700">
                <a:solidFill>
                  <a:srgbClr val="3C5D9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Together, we can create a safer healthcare system with zero preventable harm.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55EDEE-6128-1CA8-5576-32C435A511FB}"/>
              </a:ext>
            </a:extLst>
          </p:cNvPr>
          <p:cNvCxnSpPr>
            <a:cxnSpLocks/>
          </p:cNvCxnSpPr>
          <p:nvPr/>
        </p:nvCxnSpPr>
        <p:spPr>
          <a:xfrm>
            <a:off x="4991431" y="3476410"/>
            <a:ext cx="2574235" cy="0"/>
          </a:xfrm>
          <a:prstGeom prst="line">
            <a:avLst/>
          </a:prstGeom>
          <a:noFill/>
          <a:ln w="34925" cap="flat">
            <a:solidFill>
              <a:srgbClr val="3C5D9B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2003338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imal Theme">
  <a:themeElements>
    <a:clrScheme name="Minimal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3459"/>
      </a:accent1>
      <a:accent2>
        <a:srgbClr val="E6E6E6"/>
      </a:accent2>
      <a:accent3>
        <a:srgbClr val="F2F2F2"/>
      </a:accent3>
      <a:accent4>
        <a:srgbClr val="0078CA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Minimal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inimal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MFTempJP copy[79]  -  Read-Only" id="{381F979D-3B4C-B64B-BFCC-A296BEDD1638}" vid="{F8F0FF7F-EDEC-0941-BD9B-4053F403805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e08942-e6bc-4527-b4a7-b04f30cebafd" xsi:nil="true"/>
    <lcf76f155ced4ddcb4097134ff3c332f xmlns="23a1c437-2e36-495d-a015-7da437d60db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EB07AD-F75D-4AB2-ADB7-8E269BFD9F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668AC2-97FF-494F-B80D-02CDCDA19C45}">
  <ds:schemaRefs>
    <ds:schemaRef ds:uri="23507c1f-6767-4213-a634-bc8685058ca8"/>
    <ds:schemaRef ds:uri="441c5783-50ef-4843-9ac4-25c09b4c4b1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48A3A8A-CA92-4A39-88C3-636C3AFA9315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Minimal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Sanaz Massoumi</dc:creator>
  <cp:revision>48</cp:revision>
  <dcterms:created xsi:type="dcterms:W3CDTF">2023-10-24T17:41:41Z</dcterms:created>
  <dcterms:modified xsi:type="dcterms:W3CDTF">2024-08-23T10:00:15Z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  <property fmtid="{D5CDD505-2E9C-101B-9397-08002B2CF9AE}" pid="3" name="MediaServiceImageTags">
    <vt:lpwstr/>
  </property>
</Properties>
</file>