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media/image43.jpg" ContentType="image/jpg"/>
  <Override PartName="/ppt/diagrams/layout1.xml" ContentType="application/vnd.openxmlformats-officedocument.drawingml.diagramLayout+xml"/>
  <Override PartName="/ppt/theme/theme6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4" r:id="rId5"/>
    <p:sldMasterId id="2147483725" r:id="rId6"/>
    <p:sldMasterId id="2147483744" r:id="rId7"/>
    <p:sldMasterId id="2147483746" r:id="rId8"/>
  </p:sldMasterIdLst>
  <p:notesMasterIdLst>
    <p:notesMasterId r:id="rId33"/>
  </p:notesMasterIdLst>
  <p:sldIdLst>
    <p:sldId id="256" r:id="rId9"/>
    <p:sldId id="1985" r:id="rId10"/>
    <p:sldId id="1856" r:id="rId11"/>
    <p:sldId id="2056" r:id="rId12"/>
    <p:sldId id="1915" r:id="rId13"/>
    <p:sldId id="2051" r:id="rId14"/>
    <p:sldId id="299" r:id="rId15"/>
    <p:sldId id="2054" r:id="rId16"/>
    <p:sldId id="1961" r:id="rId17"/>
    <p:sldId id="1989" r:id="rId18"/>
    <p:sldId id="1988" r:id="rId19"/>
    <p:sldId id="1868" r:id="rId20"/>
    <p:sldId id="1903" r:id="rId21"/>
    <p:sldId id="1884" r:id="rId22"/>
    <p:sldId id="2053" r:id="rId23"/>
    <p:sldId id="2045" r:id="rId24"/>
    <p:sldId id="2038" r:id="rId25"/>
    <p:sldId id="2041" r:id="rId26"/>
    <p:sldId id="2042" r:id="rId27"/>
    <p:sldId id="2043" r:id="rId28"/>
    <p:sldId id="2044" r:id="rId29"/>
    <p:sldId id="1933" r:id="rId30"/>
    <p:sldId id="1934" r:id="rId31"/>
    <p:sldId id="416" r:id="rId3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orn, Shanthi" initials="VS" lastIdx="1" clrIdx="0">
    <p:extLst>
      <p:ext uri="{19B8F6BF-5375-455C-9EA6-DF929625EA0E}">
        <p15:presenceInfo xmlns:p15="http://schemas.microsoft.com/office/powerpoint/2012/main" userId="Voorn, Shant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9621" autoAdjust="0"/>
  </p:normalViewPr>
  <p:slideViewPr>
    <p:cSldViewPr snapToGrid="0" snapToObjects="1">
      <p:cViewPr varScale="1">
        <p:scale>
          <a:sx n="42" d="100"/>
          <a:sy n="42" d="100"/>
        </p:scale>
        <p:origin x="4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4C8C7-9F56-49D1-966C-BFF4C39FADCA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00BC3F-C5BE-4203-A25A-31E85837537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Connectivity </a:t>
          </a:r>
          <a:endParaRPr lang="en-US"/>
        </a:p>
      </dgm:t>
    </dgm:pt>
    <dgm:pt modelId="{308B37F0-AA5E-453B-A645-FFF8FFD9468A}" type="parTrans" cxnId="{E90A2B25-6904-47BB-8C31-9040F0B28630}">
      <dgm:prSet/>
      <dgm:spPr/>
      <dgm:t>
        <a:bodyPr/>
        <a:lstStyle/>
        <a:p>
          <a:endParaRPr lang="en-US"/>
        </a:p>
      </dgm:t>
    </dgm:pt>
    <dgm:pt modelId="{31BA00F5-ADB2-485D-BD58-3755FC57CB39}" type="sibTrans" cxnId="{E90A2B25-6904-47BB-8C31-9040F0B28630}">
      <dgm:prSet/>
      <dgm:spPr/>
      <dgm:t>
        <a:bodyPr/>
        <a:lstStyle/>
        <a:p>
          <a:endParaRPr lang="en-US"/>
        </a:p>
      </dgm:t>
    </dgm:pt>
    <dgm:pt modelId="{107E077A-27DB-4E63-B96F-A115AF31D7E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Convenience</a:t>
          </a:r>
          <a:endParaRPr lang="en-US"/>
        </a:p>
      </dgm:t>
    </dgm:pt>
    <dgm:pt modelId="{315A6FED-B794-4A09-8F19-80E3DEC69A2C}" type="parTrans" cxnId="{9199C17B-C0C3-42C2-9BEA-B7D63BA7D52E}">
      <dgm:prSet/>
      <dgm:spPr/>
      <dgm:t>
        <a:bodyPr/>
        <a:lstStyle/>
        <a:p>
          <a:endParaRPr lang="en-US"/>
        </a:p>
      </dgm:t>
    </dgm:pt>
    <dgm:pt modelId="{E68E8858-32BD-4C85-BF75-D093542D11EB}" type="sibTrans" cxnId="{9199C17B-C0C3-42C2-9BEA-B7D63BA7D52E}">
      <dgm:prSet/>
      <dgm:spPr/>
      <dgm:t>
        <a:bodyPr/>
        <a:lstStyle/>
        <a:p>
          <a:endParaRPr lang="en-US"/>
        </a:p>
      </dgm:t>
    </dgm:pt>
    <dgm:pt modelId="{365167EF-D006-4850-AC62-0252AAEB6C8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Control</a:t>
          </a:r>
          <a:endParaRPr lang="en-US"/>
        </a:p>
      </dgm:t>
    </dgm:pt>
    <dgm:pt modelId="{03784E21-A79D-4717-A529-7A3FFCEBBF0A}" type="parTrans" cxnId="{8F3C66CB-796C-4E37-BECB-42CE7467DDF2}">
      <dgm:prSet/>
      <dgm:spPr/>
      <dgm:t>
        <a:bodyPr/>
        <a:lstStyle/>
        <a:p>
          <a:endParaRPr lang="en-US"/>
        </a:p>
      </dgm:t>
    </dgm:pt>
    <dgm:pt modelId="{738141CF-ED6B-4C66-B739-96F266805D15}" type="sibTrans" cxnId="{8F3C66CB-796C-4E37-BECB-42CE7467DDF2}">
      <dgm:prSet/>
      <dgm:spPr/>
      <dgm:t>
        <a:bodyPr/>
        <a:lstStyle/>
        <a:p>
          <a:endParaRPr lang="en-US"/>
        </a:p>
      </dgm:t>
    </dgm:pt>
    <dgm:pt modelId="{F97E722F-7AD2-4A3E-8468-F6F7C695F78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Cost</a:t>
          </a:r>
          <a:endParaRPr lang="en-US"/>
        </a:p>
      </dgm:t>
    </dgm:pt>
    <dgm:pt modelId="{C2C6FB4A-0766-4568-B016-17ED694EF3A3}" type="parTrans" cxnId="{EF0F9908-D37F-4AAC-A7DC-4097BFDD378C}">
      <dgm:prSet/>
      <dgm:spPr/>
      <dgm:t>
        <a:bodyPr/>
        <a:lstStyle/>
        <a:p>
          <a:endParaRPr lang="en-US"/>
        </a:p>
      </dgm:t>
    </dgm:pt>
    <dgm:pt modelId="{0DA69FFB-D583-42C6-9303-5023140280CD}" type="sibTrans" cxnId="{EF0F9908-D37F-4AAC-A7DC-4097BFDD378C}">
      <dgm:prSet/>
      <dgm:spPr/>
      <dgm:t>
        <a:bodyPr/>
        <a:lstStyle/>
        <a:p>
          <a:endParaRPr lang="en-US"/>
        </a:p>
      </dgm:t>
    </dgm:pt>
    <dgm:pt modelId="{DE43CC8C-D5EE-4096-A81C-35A941960208}" type="pres">
      <dgm:prSet presAssocID="{37B4C8C7-9F56-49D1-966C-BFF4C39FADCA}" presName="root" presStyleCnt="0">
        <dgm:presLayoutVars>
          <dgm:dir/>
          <dgm:resizeHandles val="exact"/>
        </dgm:presLayoutVars>
      </dgm:prSet>
      <dgm:spPr/>
    </dgm:pt>
    <dgm:pt modelId="{9C566F8B-0261-4DAF-8411-B007155F1CCD}" type="pres">
      <dgm:prSet presAssocID="{3A00BC3F-C5BE-4203-A25A-31E85837537D}" presName="compNode" presStyleCnt="0"/>
      <dgm:spPr/>
    </dgm:pt>
    <dgm:pt modelId="{1525D3A9-4AE4-47AA-8DF6-D1CEA032A041}" type="pres">
      <dgm:prSet presAssocID="{3A00BC3F-C5BE-4203-A25A-31E85837537D}" presName="iconBgRect" presStyleLbl="bgShp" presStyleIdx="0" presStyleCnt="4"/>
      <dgm:spPr/>
    </dgm:pt>
    <dgm:pt modelId="{5C619FF4-3D6F-4E70-8973-FC048B8DD097}" type="pres">
      <dgm:prSet presAssocID="{3A00BC3F-C5BE-4203-A25A-31E85837537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5BFE3099-AA18-4CB1-B05E-E98DA69AA2C2}" type="pres">
      <dgm:prSet presAssocID="{3A00BC3F-C5BE-4203-A25A-31E85837537D}" presName="spaceRect" presStyleCnt="0"/>
      <dgm:spPr/>
    </dgm:pt>
    <dgm:pt modelId="{1504321E-E186-483C-8B9A-C848C510D536}" type="pres">
      <dgm:prSet presAssocID="{3A00BC3F-C5BE-4203-A25A-31E85837537D}" presName="textRect" presStyleLbl="revTx" presStyleIdx="0" presStyleCnt="4">
        <dgm:presLayoutVars>
          <dgm:chMax val="1"/>
          <dgm:chPref val="1"/>
        </dgm:presLayoutVars>
      </dgm:prSet>
      <dgm:spPr/>
    </dgm:pt>
    <dgm:pt modelId="{20FD83F1-B50E-4588-BC8C-D2DE04E50474}" type="pres">
      <dgm:prSet presAssocID="{31BA00F5-ADB2-485D-BD58-3755FC57CB39}" presName="sibTrans" presStyleCnt="0"/>
      <dgm:spPr/>
    </dgm:pt>
    <dgm:pt modelId="{AA638F98-6132-414E-8860-7F017DB60CBC}" type="pres">
      <dgm:prSet presAssocID="{107E077A-27DB-4E63-B96F-A115AF31D7E9}" presName="compNode" presStyleCnt="0"/>
      <dgm:spPr/>
    </dgm:pt>
    <dgm:pt modelId="{2830D6F1-7401-4F77-874B-920C74987725}" type="pres">
      <dgm:prSet presAssocID="{107E077A-27DB-4E63-B96F-A115AF31D7E9}" presName="iconBgRect" presStyleLbl="bgShp" presStyleIdx="1" presStyleCnt="4"/>
      <dgm:spPr/>
    </dgm:pt>
    <dgm:pt modelId="{9C054870-2EF2-4206-B644-E09B019B6DD0}" type="pres">
      <dgm:prSet presAssocID="{107E077A-27DB-4E63-B96F-A115AF31D7E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B4FFA5AE-92FA-4353-965A-4C761B354919}" type="pres">
      <dgm:prSet presAssocID="{107E077A-27DB-4E63-B96F-A115AF31D7E9}" presName="spaceRect" presStyleCnt="0"/>
      <dgm:spPr/>
    </dgm:pt>
    <dgm:pt modelId="{F500BC70-E1E6-40A4-B616-B2121B734AEC}" type="pres">
      <dgm:prSet presAssocID="{107E077A-27DB-4E63-B96F-A115AF31D7E9}" presName="textRect" presStyleLbl="revTx" presStyleIdx="1" presStyleCnt="4">
        <dgm:presLayoutVars>
          <dgm:chMax val="1"/>
          <dgm:chPref val="1"/>
        </dgm:presLayoutVars>
      </dgm:prSet>
      <dgm:spPr/>
    </dgm:pt>
    <dgm:pt modelId="{DFFEB066-7193-4636-B535-099B4F70FD7B}" type="pres">
      <dgm:prSet presAssocID="{E68E8858-32BD-4C85-BF75-D093542D11EB}" presName="sibTrans" presStyleCnt="0"/>
      <dgm:spPr/>
    </dgm:pt>
    <dgm:pt modelId="{AA71BBC1-13EE-4539-A678-7241239E6CBC}" type="pres">
      <dgm:prSet presAssocID="{365167EF-D006-4850-AC62-0252AAEB6C84}" presName="compNode" presStyleCnt="0"/>
      <dgm:spPr/>
    </dgm:pt>
    <dgm:pt modelId="{E9964C13-70F9-4E57-8A46-E7C5236D6C5F}" type="pres">
      <dgm:prSet presAssocID="{365167EF-D006-4850-AC62-0252AAEB6C84}" presName="iconBgRect" presStyleLbl="bgShp" presStyleIdx="2" presStyleCnt="4"/>
      <dgm:spPr/>
    </dgm:pt>
    <dgm:pt modelId="{627834C4-2559-4989-B2C5-9E3698A355BD}" type="pres">
      <dgm:prSet presAssocID="{365167EF-D006-4850-AC62-0252AAEB6C8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9894415F-E077-4862-8A4E-828872B8E701}" type="pres">
      <dgm:prSet presAssocID="{365167EF-D006-4850-AC62-0252AAEB6C84}" presName="spaceRect" presStyleCnt="0"/>
      <dgm:spPr/>
    </dgm:pt>
    <dgm:pt modelId="{D732CF90-16FB-447B-B004-AB65952C87AB}" type="pres">
      <dgm:prSet presAssocID="{365167EF-D006-4850-AC62-0252AAEB6C84}" presName="textRect" presStyleLbl="revTx" presStyleIdx="2" presStyleCnt="4">
        <dgm:presLayoutVars>
          <dgm:chMax val="1"/>
          <dgm:chPref val="1"/>
        </dgm:presLayoutVars>
      </dgm:prSet>
      <dgm:spPr/>
    </dgm:pt>
    <dgm:pt modelId="{0CDBCE07-AE34-45D4-A6F0-FED563DA4888}" type="pres">
      <dgm:prSet presAssocID="{738141CF-ED6B-4C66-B739-96F266805D15}" presName="sibTrans" presStyleCnt="0"/>
      <dgm:spPr/>
    </dgm:pt>
    <dgm:pt modelId="{260CAC31-14C4-4BF4-A86C-CB6BA988CE8D}" type="pres">
      <dgm:prSet presAssocID="{F97E722F-7AD2-4A3E-8468-F6F7C695F78C}" presName="compNode" presStyleCnt="0"/>
      <dgm:spPr/>
    </dgm:pt>
    <dgm:pt modelId="{A61AF5CE-7E6F-42FC-B28A-93C0FDD1B680}" type="pres">
      <dgm:prSet presAssocID="{F97E722F-7AD2-4A3E-8468-F6F7C695F78C}" presName="iconBgRect" presStyleLbl="bgShp" presStyleIdx="3" presStyleCnt="4"/>
      <dgm:spPr/>
    </dgm:pt>
    <dgm:pt modelId="{0081FBBD-D3BA-485B-A5A9-204DF41A404C}" type="pres">
      <dgm:prSet presAssocID="{F97E722F-7AD2-4A3E-8468-F6F7C695F78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AAC87C99-3A28-458C-853A-9FBC6FF75E99}" type="pres">
      <dgm:prSet presAssocID="{F97E722F-7AD2-4A3E-8468-F6F7C695F78C}" presName="spaceRect" presStyleCnt="0"/>
      <dgm:spPr/>
    </dgm:pt>
    <dgm:pt modelId="{945D6D3F-8DAA-4267-B072-72448329FCE3}" type="pres">
      <dgm:prSet presAssocID="{F97E722F-7AD2-4A3E-8468-F6F7C695F78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F0F9908-D37F-4AAC-A7DC-4097BFDD378C}" srcId="{37B4C8C7-9F56-49D1-966C-BFF4C39FADCA}" destId="{F97E722F-7AD2-4A3E-8468-F6F7C695F78C}" srcOrd="3" destOrd="0" parTransId="{C2C6FB4A-0766-4568-B016-17ED694EF3A3}" sibTransId="{0DA69FFB-D583-42C6-9303-5023140280CD}"/>
    <dgm:cxn modelId="{3D9B2120-45D6-411D-9889-7F532A14092D}" type="presOf" srcId="{365167EF-D006-4850-AC62-0252AAEB6C84}" destId="{D732CF90-16FB-447B-B004-AB65952C87AB}" srcOrd="0" destOrd="0" presId="urn:microsoft.com/office/officeart/2018/5/layout/IconCircleLabelList"/>
    <dgm:cxn modelId="{E90A2B25-6904-47BB-8C31-9040F0B28630}" srcId="{37B4C8C7-9F56-49D1-966C-BFF4C39FADCA}" destId="{3A00BC3F-C5BE-4203-A25A-31E85837537D}" srcOrd="0" destOrd="0" parTransId="{308B37F0-AA5E-453B-A645-FFF8FFD9468A}" sibTransId="{31BA00F5-ADB2-485D-BD58-3755FC57CB39}"/>
    <dgm:cxn modelId="{9199C17B-C0C3-42C2-9BEA-B7D63BA7D52E}" srcId="{37B4C8C7-9F56-49D1-966C-BFF4C39FADCA}" destId="{107E077A-27DB-4E63-B96F-A115AF31D7E9}" srcOrd="1" destOrd="0" parTransId="{315A6FED-B794-4A09-8F19-80E3DEC69A2C}" sibTransId="{E68E8858-32BD-4C85-BF75-D093542D11EB}"/>
    <dgm:cxn modelId="{6E4BDAA6-E679-4879-A522-40B0788521CE}" type="presOf" srcId="{37B4C8C7-9F56-49D1-966C-BFF4C39FADCA}" destId="{DE43CC8C-D5EE-4096-A81C-35A941960208}" srcOrd="0" destOrd="0" presId="urn:microsoft.com/office/officeart/2018/5/layout/IconCircleLabelList"/>
    <dgm:cxn modelId="{2D5B4DB7-C74A-457B-B707-08D9F0C9B569}" type="presOf" srcId="{F97E722F-7AD2-4A3E-8468-F6F7C695F78C}" destId="{945D6D3F-8DAA-4267-B072-72448329FCE3}" srcOrd="0" destOrd="0" presId="urn:microsoft.com/office/officeart/2018/5/layout/IconCircleLabelList"/>
    <dgm:cxn modelId="{8F3C66CB-796C-4E37-BECB-42CE7467DDF2}" srcId="{37B4C8C7-9F56-49D1-966C-BFF4C39FADCA}" destId="{365167EF-D006-4850-AC62-0252AAEB6C84}" srcOrd="2" destOrd="0" parTransId="{03784E21-A79D-4717-A529-7A3FFCEBBF0A}" sibTransId="{738141CF-ED6B-4C66-B739-96F266805D15}"/>
    <dgm:cxn modelId="{6B6E8FCC-6BE0-4239-862A-44EF5072FDBB}" type="presOf" srcId="{3A00BC3F-C5BE-4203-A25A-31E85837537D}" destId="{1504321E-E186-483C-8B9A-C848C510D536}" srcOrd="0" destOrd="0" presId="urn:microsoft.com/office/officeart/2018/5/layout/IconCircleLabelList"/>
    <dgm:cxn modelId="{43BD7FFB-0030-44C3-BECB-519E81F7B145}" type="presOf" srcId="{107E077A-27DB-4E63-B96F-A115AF31D7E9}" destId="{F500BC70-E1E6-40A4-B616-B2121B734AEC}" srcOrd="0" destOrd="0" presId="urn:microsoft.com/office/officeart/2018/5/layout/IconCircleLabelList"/>
    <dgm:cxn modelId="{994C4A74-3717-4D75-A76E-6CFA99C30BBE}" type="presParOf" srcId="{DE43CC8C-D5EE-4096-A81C-35A941960208}" destId="{9C566F8B-0261-4DAF-8411-B007155F1CCD}" srcOrd="0" destOrd="0" presId="urn:microsoft.com/office/officeart/2018/5/layout/IconCircleLabelList"/>
    <dgm:cxn modelId="{466E7B74-E382-48AA-AB85-6F348FEDD098}" type="presParOf" srcId="{9C566F8B-0261-4DAF-8411-B007155F1CCD}" destId="{1525D3A9-4AE4-47AA-8DF6-D1CEA032A041}" srcOrd="0" destOrd="0" presId="urn:microsoft.com/office/officeart/2018/5/layout/IconCircleLabelList"/>
    <dgm:cxn modelId="{C41F3BEA-5F35-4285-BEA8-EE9026D733D6}" type="presParOf" srcId="{9C566F8B-0261-4DAF-8411-B007155F1CCD}" destId="{5C619FF4-3D6F-4E70-8973-FC048B8DD097}" srcOrd="1" destOrd="0" presId="urn:microsoft.com/office/officeart/2018/5/layout/IconCircleLabelList"/>
    <dgm:cxn modelId="{34B5FE44-B097-41E7-B10E-E405D6F25D55}" type="presParOf" srcId="{9C566F8B-0261-4DAF-8411-B007155F1CCD}" destId="{5BFE3099-AA18-4CB1-B05E-E98DA69AA2C2}" srcOrd="2" destOrd="0" presId="urn:microsoft.com/office/officeart/2018/5/layout/IconCircleLabelList"/>
    <dgm:cxn modelId="{D1D177E8-9A25-43B0-8FCB-838CB3E7DDF1}" type="presParOf" srcId="{9C566F8B-0261-4DAF-8411-B007155F1CCD}" destId="{1504321E-E186-483C-8B9A-C848C510D536}" srcOrd="3" destOrd="0" presId="urn:microsoft.com/office/officeart/2018/5/layout/IconCircleLabelList"/>
    <dgm:cxn modelId="{41A44C41-F5E8-4B81-A3FB-867947CD2EC1}" type="presParOf" srcId="{DE43CC8C-D5EE-4096-A81C-35A941960208}" destId="{20FD83F1-B50E-4588-BC8C-D2DE04E50474}" srcOrd="1" destOrd="0" presId="urn:microsoft.com/office/officeart/2018/5/layout/IconCircleLabelList"/>
    <dgm:cxn modelId="{69B4452D-2CF0-4FFE-96BE-FBD84C328C74}" type="presParOf" srcId="{DE43CC8C-D5EE-4096-A81C-35A941960208}" destId="{AA638F98-6132-414E-8860-7F017DB60CBC}" srcOrd="2" destOrd="0" presId="urn:microsoft.com/office/officeart/2018/5/layout/IconCircleLabelList"/>
    <dgm:cxn modelId="{AEAD390D-A0FC-45D4-A98F-42067946D1A7}" type="presParOf" srcId="{AA638F98-6132-414E-8860-7F017DB60CBC}" destId="{2830D6F1-7401-4F77-874B-920C74987725}" srcOrd="0" destOrd="0" presId="urn:microsoft.com/office/officeart/2018/5/layout/IconCircleLabelList"/>
    <dgm:cxn modelId="{7335992A-E0AE-4321-8D5B-98974DD4977C}" type="presParOf" srcId="{AA638F98-6132-414E-8860-7F017DB60CBC}" destId="{9C054870-2EF2-4206-B644-E09B019B6DD0}" srcOrd="1" destOrd="0" presId="urn:microsoft.com/office/officeart/2018/5/layout/IconCircleLabelList"/>
    <dgm:cxn modelId="{D15F9857-6DB7-4AD4-B264-6496D4005D2D}" type="presParOf" srcId="{AA638F98-6132-414E-8860-7F017DB60CBC}" destId="{B4FFA5AE-92FA-4353-965A-4C761B354919}" srcOrd="2" destOrd="0" presId="urn:microsoft.com/office/officeart/2018/5/layout/IconCircleLabelList"/>
    <dgm:cxn modelId="{08AC93FF-89C8-46B5-8234-D210AF955DE2}" type="presParOf" srcId="{AA638F98-6132-414E-8860-7F017DB60CBC}" destId="{F500BC70-E1E6-40A4-B616-B2121B734AEC}" srcOrd="3" destOrd="0" presId="urn:microsoft.com/office/officeart/2018/5/layout/IconCircleLabelList"/>
    <dgm:cxn modelId="{F05E33A8-6AF2-4D5D-925B-8AC2E0138F90}" type="presParOf" srcId="{DE43CC8C-D5EE-4096-A81C-35A941960208}" destId="{DFFEB066-7193-4636-B535-099B4F70FD7B}" srcOrd="3" destOrd="0" presId="urn:microsoft.com/office/officeart/2018/5/layout/IconCircleLabelList"/>
    <dgm:cxn modelId="{9516D130-6D73-4BE4-B6EE-5664E6EBB52B}" type="presParOf" srcId="{DE43CC8C-D5EE-4096-A81C-35A941960208}" destId="{AA71BBC1-13EE-4539-A678-7241239E6CBC}" srcOrd="4" destOrd="0" presId="urn:microsoft.com/office/officeart/2018/5/layout/IconCircleLabelList"/>
    <dgm:cxn modelId="{9AD4B779-D55F-41EF-88B9-B1F88CBBED9A}" type="presParOf" srcId="{AA71BBC1-13EE-4539-A678-7241239E6CBC}" destId="{E9964C13-70F9-4E57-8A46-E7C5236D6C5F}" srcOrd="0" destOrd="0" presId="urn:microsoft.com/office/officeart/2018/5/layout/IconCircleLabelList"/>
    <dgm:cxn modelId="{C27BF993-A708-4EAB-BD75-7BE55678493C}" type="presParOf" srcId="{AA71BBC1-13EE-4539-A678-7241239E6CBC}" destId="{627834C4-2559-4989-B2C5-9E3698A355BD}" srcOrd="1" destOrd="0" presId="urn:microsoft.com/office/officeart/2018/5/layout/IconCircleLabelList"/>
    <dgm:cxn modelId="{2A57E439-E11B-439E-B6FE-9AFFD53BD583}" type="presParOf" srcId="{AA71BBC1-13EE-4539-A678-7241239E6CBC}" destId="{9894415F-E077-4862-8A4E-828872B8E701}" srcOrd="2" destOrd="0" presId="urn:microsoft.com/office/officeart/2018/5/layout/IconCircleLabelList"/>
    <dgm:cxn modelId="{2D2B7AC1-789B-4C4E-80DE-FAA50F6B728F}" type="presParOf" srcId="{AA71BBC1-13EE-4539-A678-7241239E6CBC}" destId="{D732CF90-16FB-447B-B004-AB65952C87AB}" srcOrd="3" destOrd="0" presId="urn:microsoft.com/office/officeart/2018/5/layout/IconCircleLabelList"/>
    <dgm:cxn modelId="{E7A4FD9C-CCCF-4482-AA99-474D04189A27}" type="presParOf" srcId="{DE43CC8C-D5EE-4096-A81C-35A941960208}" destId="{0CDBCE07-AE34-45D4-A6F0-FED563DA4888}" srcOrd="5" destOrd="0" presId="urn:microsoft.com/office/officeart/2018/5/layout/IconCircleLabelList"/>
    <dgm:cxn modelId="{C5B6B82B-4FFC-43AD-AB3C-1D400325CA67}" type="presParOf" srcId="{DE43CC8C-D5EE-4096-A81C-35A941960208}" destId="{260CAC31-14C4-4BF4-A86C-CB6BA988CE8D}" srcOrd="6" destOrd="0" presId="urn:microsoft.com/office/officeart/2018/5/layout/IconCircleLabelList"/>
    <dgm:cxn modelId="{49444C9E-5A99-4FD7-A230-2C407D3EC5BE}" type="presParOf" srcId="{260CAC31-14C4-4BF4-A86C-CB6BA988CE8D}" destId="{A61AF5CE-7E6F-42FC-B28A-93C0FDD1B680}" srcOrd="0" destOrd="0" presId="urn:microsoft.com/office/officeart/2018/5/layout/IconCircleLabelList"/>
    <dgm:cxn modelId="{70CCFF25-E3B5-4B95-B257-EE4CE14AB689}" type="presParOf" srcId="{260CAC31-14C4-4BF4-A86C-CB6BA988CE8D}" destId="{0081FBBD-D3BA-485B-A5A9-204DF41A404C}" srcOrd="1" destOrd="0" presId="urn:microsoft.com/office/officeart/2018/5/layout/IconCircleLabelList"/>
    <dgm:cxn modelId="{2E9E2B60-C3DA-4B64-8BA2-055A534BF690}" type="presParOf" srcId="{260CAC31-14C4-4BF4-A86C-CB6BA988CE8D}" destId="{AAC87C99-3A28-458C-853A-9FBC6FF75E99}" srcOrd="2" destOrd="0" presId="urn:microsoft.com/office/officeart/2018/5/layout/IconCircleLabelList"/>
    <dgm:cxn modelId="{B07F5CAA-66EA-45B1-AE44-69CDCBC6CD8C}" type="presParOf" srcId="{260CAC31-14C4-4BF4-A86C-CB6BA988CE8D}" destId="{945D6D3F-8DAA-4267-B072-72448329FCE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88E296-18E5-42B4-9B88-A67D5F2C0C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AED2DB-FCA2-436C-B7E5-4B27DFBC3B2C}">
      <dgm:prSet/>
      <dgm:spPr/>
      <dgm:t>
        <a:bodyPr/>
        <a:lstStyle/>
        <a:p>
          <a:r>
            <a:rPr lang="en-US"/>
            <a:t>80,000 women</a:t>
          </a:r>
        </a:p>
      </dgm:t>
    </dgm:pt>
    <dgm:pt modelId="{1232B165-AA5F-4EA7-94A1-5795203F1F03}" type="parTrans" cxnId="{AA731D90-32E7-4DA1-B4B9-12FDE49DD820}">
      <dgm:prSet/>
      <dgm:spPr/>
      <dgm:t>
        <a:bodyPr/>
        <a:lstStyle/>
        <a:p>
          <a:endParaRPr lang="en-US"/>
        </a:p>
      </dgm:t>
    </dgm:pt>
    <dgm:pt modelId="{70609840-494B-491E-A0E3-0E95BF06BE26}" type="sibTrans" cxnId="{AA731D90-32E7-4DA1-B4B9-12FDE49DD820}">
      <dgm:prSet/>
      <dgm:spPr/>
      <dgm:t>
        <a:bodyPr/>
        <a:lstStyle/>
        <a:p>
          <a:endParaRPr lang="en-US"/>
        </a:p>
      </dgm:t>
    </dgm:pt>
    <dgm:pt modelId="{D1AC6741-58F0-4E56-996D-82B70D10DCA4}">
      <dgm:prSet/>
      <dgm:spPr/>
      <dgm:t>
        <a:bodyPr/>
        <a:lstStyle/>
        <a:p>
          <a:r>
            <a:rPr lang="en-US" dirty="0"/>
            <a:t>Randomly assigned AI-supported radiologist vs 2 radiologist</a:t>
          </a:r>
        </a:p>
      </dgm:t>
    </dgm:pt>
    <dgm:pt modelId="{068AA4C7-B8F9-41DA-A5E5-80EB6050E12B}" type="parTrans" cxnId="{E4C5D038-F2F9-4514-98EE-45FDA3D99473}">
      <dgm:prSet/>
      <dgm:spPr/>
      <dgm:t>
        <a:bodyPr/>
        <a:lstStyle/>
        <a:p>
          <a:endParaRPr lang="en-US"/>
        </a:p>
      </dgm:t>
    </dgm:pt>
    <dgm:pt modelId="{9CE5EE3A-A49C-459C-A852-DE6447C29EB6}" type="sibTrans" cxnId="{E4C5D038-F2F9-4514-98EE-45FDA3D99473}">
      <dgm:prSet/>
      <dgm:spPr/>
      <dgm:t>
        <a:bodyPr/>
        <a:lstStyle/>
        <a:p>
          <a:endParaRPr lang="en-US"/>
        </a:p>
      </dgm:t>
    </dgm:pt>
    <dgm:pt modelId="{7FBB0743-3F24-4A7F-84EA-E9E0D1883D9F}">
      <dgm:prSet/>
      <dgm:spPr/>
      <dgm:t>
        <a:bodyPr/>
        <a:lstStyle/>
        <a:p>
          <a:r>
            <a:rPr lang="en-US" dirty="0"/>
            <a:t>244 cancers detected AI-supported vs 203 solely radiologists</a:t>
          </a:r>
        </a:p>
      </dgm:t>
    </dgm:pt>
    <dgm:pt modelId="{9C00DB06-D502-47EE-B816-B7ECF280BFD5}" type="parTrans" cxnId="{28F0DBDA-3E49-457D-940D-41311661AFA3}">
      <dgm:prSet/>
      <dgm:spPr/>
      <dgm:t>
        <a:bodyPr/>
        <a:lstStyle/>
        <a:p>
          <a:endParaRPr lang="en-US"/>
        </a:p>
      </dgm:t>
    </dgm:pt>
    <dgm:pt modelId="{1A78B50B-D886-41B5-8DE1-4B1098AAE222}" type="sibTrans" cxnId="{28F0DBDA-3E49-457D-940D-41311661AFA3}">
      <dgm:prSet/>
      <dgm:spPr/>
      <dgm:t>
        <a:bodyPr/>
        <a:lstStyle/>
        <a:p>
          <a:endParaRPr lang="en-US"/>
        </a:p>
      </dgm:t>
    </dgm:pt>
    <dgm:pt modelId="{F856F503-9966-4DCA-82F9-91E053B3AF56}">
      <dgm:prSet/>
      <dgm:spPr/>
      <dgm:t>
        <a:bodyPr/>
        <a:lstStyle/>
        <a:p>
          <a:r>
            <a:rPr lang="en-US"/>
            <a:t>Reduced personnel costs 50%</a:t>
          </a:r>
        </a:p>
      </dgm:t>
    </dgm:pt>
    <dgm:pt modelId="{C4013CD4-C66E-4041-BA00-E56B611BE559}" type="parTrans" cxnId="{C07E088E-2DF2-4771-93E1-3B20518E7B93}">
      <dgm:prSet/>
      <dgm:spPr/>
      <dgm:t>
        <a:bodyPr/>
        <a:lstStyle/>
        <a:p>
          <a:endParaRPr lang="en-US"/>
        </a:p>
      </dgm:t>
    </dgm:pt>
    <dgm:pt modelId="{68B4CC53-B4A5-41F1-911C-C390B9CCA496}" type="sibTrans" cxnId="{C07E088E-2DF2-4771-93E1-3B20518E7B93}">
      <dgm:prSet/>
      <dgm:spPr/>
      <dgm:t>
        <a:bodyPr/>
        <a:lstStyle/>
        <a:p>
          <a:endParaRPr lang="en-US"/>
        </a:p>
      </dgm:t>
    </dgm:pt>
    <dgm:pt modelId="{A72B65B8-96F0-4DFB-A7EA-94071DA6B165}" type="pres">
      <dgm:prSet presAssocID="{9E88E296-18E5-42B4-9B88-A67D5F2C0CE2}" presName="linear" presStyleCnt="0">
        <dgm:presLayoutVars>
          <dgm:animLvl val="lvl"/>
          <dgm:resizeHandles val="exact"/>
        </dgm:presLayoutVars>
      </dgm:prSet>
      <dgm:spPr/>
    </dgm:pt>
    <dgm:pt modelId="{0F15A48D-E7A7-479B-9334-34DBA2482090}" type="pres">
      <dgm:prSet presAssocID="{71AED2DB-FCA2-436C-B7E5-4B27DFBC3B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66A552F-CC35-45F7-BE46-2EBCE65B5E0B}" type="pres">
      <dgm:prSet presAssocID="{70609840-494B-491E-A0E3-0E95BF06BE26}" presName="spacer" presStyleCnt="0"/>
      <dgm:spPr/>
    </dgm:pt>
    <dgm:pt modelId="{CE6698EC-DE61-4A0A-910E-2EB67A860A53}" type="pres">
      <dgm:prSet presAssocID="{D1AC6741-58F0-4E56-996D-82B70D10DCA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5E52CED-EDB7-48FB-9D21-EE3A688C500F}" type="pres">
      <dgm:prSet presAssocID="{9CE5EE3A-A49C-459C-A852-DE6447C29EB6}" presName="spacer" presStyleCnt="0"/>
      <dgm:spPr/>
    </dgm:pt>
    <dgm:pt modelId="{614B829A-FE73-416E-A897-14AAB282BDD0}" type="pres">
      <dgm:prSet presAssocID="{7FBB0743-3F24-4A7F-84EA-E9E0D1883D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D7BF81D-B91D-4D10-924F-CEE1B2ACB0D7}" type="pres">
      <dgm:prSet presAssocID="{1A78B50B-D886-41B5-8DE1-4B1098AAE222}" presName="spacer" presStyleCnt="0"/>
      <dgm:spPr/>
    </dgm:pt>
    <dgm:pt modelId="{0E1721F0-DB38-4A83-AA76-06C551D2417E}" type="pres">
      <dgm:prSet presAssocID="{F856F503-9966-4DCA-82F9-91E053B3AF5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4D6D505-17BA-4B1E-8912-7F77B8257018}" type="presOf" srcId="{7FBB0743-3F24-4A7F-84EA-E9E0D1883D9F}" destId="{614B829A-FE73-416E-A897-14AAB282BDD0}" srcOrd="0" destOrd="0" presId="urn:microsoft.com/office/officeart/2005/8/layout/vList2"/>
    <dgm:cxn modelId="{044E9716-3F4C-4A9B-BB20-46319EAB4AE4}" type="presOf" srcId="{71AED2DB-FCA2-436C-B7E5-4B27DFBC3B2C}" destId="{0F15A48D-E7A7-479B-9334-34DBA2482090}" srcOrd="0" destOrd="0" presId="urn:microsoft.com/office/officeart/2005/8/layout/vList2"/>
    <dgm:cxn modelId="{E4C5D038-F2F9-4514-98EE-45FDA3D99473}" srcId="{9E88E296-18E5-42B4-9B88-A67D5F2C0CE2}" destId="{D1AC6741-58F0-4E56-996D-82B70D10DCA4}" srcOrd="1" destOrd="0" parTransId="{068AA4C7-B8F9-41DA-A5E5-80EB6050E12B}" sibTransId="{9CE5EE3A-A49C-459C-A852-DE6447C29EB6}"/>
    <dgm:cxn modelId="{EB0DAB3A-F086-4E4B-8052-4CBD73725A31}" type="presOf" srcId="{9E88E296-18E5-42B4-9B88-A67D5F2C0CE2}" destId="{A72B65B8-96F0-4DFB-A7EA-94071DA6B165}" srcOrd="0" destOrd="0" presId="urn:microsoft.com/office/officeart/2005/8/layout/vList2"/>
    <dgm:cxn modelId="{4B7B1C3F-7C82-4F10-BBFA-E42044207296}" type="presOf" srcId="{F856F503-9966-4DCA-82F9-91E053B3AF56}" destId="{0E1721F0-DB38-4A83-AA76-06C551D2417E}" srcOrd="0" destOrd="0" presId="urn:microsoft.com/office/officeart/2005/8/layout/vList2"/>
    <dgm:cxn modelId="{C07E088E-2DF2-4771-93E1-3B20518E7B93}" srcId="{9E88E296-18E5-42B4-9B88-A67D5F2C0CE2}" destId="{F856F503-9966-4DCA-82F9-91E053B3AF56}" srcOrd="3" destOrd="0" parTransId="{C4013CD4-C66E-4041-BA00-E56B611BE559}" sibTransId="{68B4CC53-B4A5-41F1-911C-C390B9CCA496}"/>
    <dgm:cxn modelId="{AA731D90-32E7-4DA1-B4B9-12FDE49DD820}" srcId="{9E88E296-18E5-42B4-9B88-A67D5F2C0CE2}" destId="{71AED2DB-FCA2-436C-B7E5-4B27DFBC3B2C}" srcOrd="0" destOrd="0" parTransId="{1232B165-AA5F-4EA7-94A1-5795203F1F03}" sibTransId="{70609840-494B-491E-A0E3-0E95BF06BE26}"/>
    <dgm:cxn modelId="{28F0DBDA-3E49-457D-940D-41311661AFA3}" srcId="{9E88E296-18E5-42B4-9B88-A67D5F2C0CE2}" destId="{7FBB0743-3F24-4A7F-84EA-E9E0D1883D9F}" srcOrd="2" destOrd="0" parTransId="{9C00DB06-D502-47EE-B816-B7ECF280BFD5}" sibTransId="{1A78B50B-D886-41B5-8DE1-4B1098AAE222}"/>
    <dgm:cxn modelId="{5712FFF8-B0CF-46EA-81C2-C79D5826C741}" type="presOf" srcId="{D1AC6741-58F0-4E56-996D-82B70D10DCA4}" destId="{CE6698EC-DE61-4A0A-910E-2EB67A860A53}" srcOrd="0" destOrd="0" presId="urn:microsoft.com/office/officeart/2005/8/layout/vList2"/>
    <dgm:cxn modelId="{3A2ADAA5-8CBD-4F1C-B23D-820DCF33C7AF}" type="presParOf" srcId="{A72B65B8-96F0-4DFB-A7EA-94071DA6B165}" destId="{0F15A48D-E7A7-479B-9334-34DBA2482090}" srcOrd="0" destOrd="0" presId="urn:microsoft.com/office/officeart/2005/8/layout/vList2"/>
    <dgm:cxn modelId="{D720A104-AB08-4471-92CA-B184E810106B}" type="presParOf" srcId="{A72B65B8-96F0-4DFB-A7EA-94071DA6B165}" destId="{F66A552F-CC35-45F7-BE46-2EBCE65B5E0B}" srcOrd="1" destOrd="0" presId="urn:microsoft.com/office/officeart/2005/8/layout/vList2"/>
    <dgm:cxn modelId="{1E709983-E5E8-47DD-9851-E57E8841AD8B}" type="presParOf" srcId="{A72B65B8-96F0-4DFB-A7EA-94071DA6B165}" destId="{CE6698EC-DE61-4A0A-910E-2EB67A860A53}" srcOrd="2" destOrd="0" presId="urn:microsoft.com/office/officeart/2005/8/layout/vList2"/>
    <dgm:cxn modelId="{27FE4F83-237E-4272-B068-78ABDD4765D8}" type="presParOf" srcId="{A72B65B8-96F0-4DFB-A7EA-94071DA6B165}" destId="{F5E52CED-EDB7-48FB-9D21-EE3A688C500F}" srcOrd="3" destOrd="0" presId="urn:microsoft.com/office/officeart/2005/8/layout/vList2"/>
    <dgm:cxn modelId="{C68DB716-1089-4DCC-99D3-DC423066F45C}" type="presParOf" srcId="{A72B65B8-96F0-4DFB-A7EA-94071DA6B165}" destId="{614B829A-FE73-416E-A897-14AAB282BDD0}" srcOrd="4" destOrd="0" presId="urn:microsoft.com/office/officeart/2005/8/layout/vList2"/>
    <dgm:cxn modelId="{8498E18F-F058-4224-BC3B-7C9F4FADC562}" type="presParOf" srcId="{A72B65B8-96F0-4DFB-A7EA-94071DA6B165}" destId="{8D7BF81D-B91D-4D10-924F-CEE1B2ACB0D7}" srcOrd="5" destOrd="0" presId="urn:microsoft.com/office/officeart/2005/8/layout/vList2"/>
    <dgm:cxn modelId="{E59E8FF3-C3C3-467F-A847-97BC0BF337C9}" type="presParOf" srcId="{A72B65B8-96F0-4DFB-A7EA-94071DA6B165}" destId="{0E1721F0-DB38-4A83-AA76-06C551D2417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5D3A9-4AE4-47AA-8DF6-D1CEA032A041}">
      <dsp:nvSpPr>
        <dsp:cNvPr id="0" name=""/>
        <dsp:cNvSpPr/>
      </dsp:nvSpPr>
      <dsp:spPr>
        <a:xfrm>
          <a:off x="563320" y="1548"/>
          <a:ext cx="955388" cy="9553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19FF4-3D6F-4E70-8973-FC048B8DD097}">
      <dsp:nvSpPr>
        <dsp:cNvPr id="0" name=""/>
        <dsp:cNvSpPr/>
      </dsp:nvSpPr>
      <dsp:spPr>
        <a:xfrm>
          <a:off x="766927" y="205155"/>
          <a:ext cx="548173" cy="5481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04321E-E186-483C-8B9A-C848C510D536}">
      <dsp:nvSpPr>
        <dsp:cNvPr id="0" name=""/>
        <dsp:cNvSpPr/>
      </dsp:nvSpPr>
      <dsp:spPr>
        <a:xfrm>
          <a:off x="257909" y="1254516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kern="1200"/>
            <a:t>Connectivity </a:t>
          </a:r>
          <a:endParaRPr lang="en-US" sz="2000" kern="1200"/>
        </a:p>
      </dsp:txBody>
      <dsp:txXfrm>
        <a:off x="257909" y="1254516"/>
        <a:ext cx="1566210" cy="626484"/>
      </dsp:txXfrm>
    </dsp:sp>
    <dsp:sp modelId="{2830D6F1-7401-4F77-874B-920C74987725}">
      <dsp:nvSpPr>
        <dsp:cNvPr id="0" name=""/>
        <dsp:cNvSpPr/>
      </dsp:nvSpPr>
      <dsp:spPr>
        <a:xfrm>
          <a:off x="2403618" y="1548"/>
          <a:ext cx="955388" cy="9553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54870-2EF2-4206-B644-E09B019B6DD0}">
      <dsp:nvSpPr>
        <dsp:cNvPr id="0" name=""/>
        <dsp:cNvSpPr/>
      </dsp:nvSpPr>
      <dsp:spPr>
        <a:xfrm>
          <a:off x="2607225" y="205155"/>
          <a:ext cx="548173" cy="5481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0BC70-E1E6-40A4-B616-B2121B734AEC}">
      <dsp:nvSpPr>
        <dsp:cNvPr id="0" name=""/>
        <dsp:cNvSpPr/>
      </dsp:nvSpPr>
      <dsp:spPr>
        <a:xfrm>
          <a:off x="2098207" y="1254516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kern="1200"/>
            <a:t>Convenience</a:t>
          </a:r>
          <a:endParaRPr lang="en-US" sz="2000" kern="1200"/>
        </a:p>
      </dsp:txBody>
      <dsp:txXfrm>
        <a:off x="2098207" y="1254516"/>
        <a:ext cx="1566210" cy="626484"/>
      </dsp:txXfrm>
    </dsp:sp>
    <dsp:sp modelId="{E9964C13-70F9-4E57-8A46-E7C5236D6C5F}">
      <dsp:nvSpPr>
        <dsp:cNvPr id="0" name=""/>
        <dsp:cNvSpPr/>
      </dsp:nvSpPr>
      <dsp:spPr>
        <a:xfrm>
          <a:off x="4243916" y="1548"/>
          <a:ext cx="955388" cy="9553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834C4-2559-4989-B2C5-9E3698A355BD}">
      <dsp:nvSpPr>
        <dsp:cNvPr id="0" name=""/>
        <dsp:cNvSpPr/>
      </dsp:nvSpPr>
      <dsp:spPr>
        <a:xfrm>
          <a:off x="4447523" y="205155"/>
          <a:ext cx="548173" cy="5481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2CF90-16FB-447B-B004-AB65952C87AB}">
      <dsp:nvSpPr>
        <dsp:cNvPr id="0" name=""/>
        <dsp:cNvSpPr/>
      </dsp:nvSpPr>
      <dsp:spPr>
        <a:xfrm>
          <a:off x="3938504" y="1254516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kern="1200"/>
            <a:t>Control</a:t>
          </a:r>
          <a:endParaRPr lang="en-US" sz="2000" kern="1200"/>
        </a:p>
      </dsp:txBody>
      <dsp:txXfrm>
        <a:off x="3938504" y="1254516"/>
        <a:ext cx="1566210" cy="626484"/>
      </dsp:txXfrm>
    </dsp:sp>
    <dsp:sp modelId="{A61AF5CE-7E6F-42FC-B28A-93C0FDD1B680}">
      <dsp:nvSpPr>
        <dsp:cNvPr id="0" name=""/>
        <dsp:cNvSpPr/>
      </dsp:nvSpPr>
      <dsp:spPr>
        <a:xfrm>
          <a:off x="2403618" y="2272553"/>
          <a:ext cx="955388" cy="9553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1FBBD-D3BA-485B-A5A9-204DF41A404C}">
      <dsp:nvSpPr>
        <dsp:cNvPr id="0" name=""/>
        <dsp:cNvSpPr/>
      </dsp:nvSpPr>
      <dsp:spPr>
        <a:xfrm>
          <a:off x="2607225" y="2476161"/>
          <a:ext cx="548173" cy="54817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D6D3F-8DAA-4267-B072-72448329FCE3}">
      <dsp:nvSpPr>
        <dsp:cNvPr id="0" name=""/>
        <dsp:cNvSpPr/>
      </dsp:nvSpPr>
      <dsp:spPr>
        <a:xfrm>
          <a:off x="2098207" y="3525522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kern="1200"/>
            <a:t>Cost</a:t>
          </a:r>
          <a:endParaRPr lang="en-US" sz="2000" kern="1200"/>
        </a:p>
      </dsp:txBody>
      <dsp:txXfrm>
        <a:off x="2098207" y="3525522"/>
        <a:ext cx="1566210" cy="6264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5A48D-E7A7-479B-9334-34DBA2482090}">
      <dsp:nvSpPr>
        <dsp:cNvPr id="0" name=""/>
        <dsp:cNvSpPr/>
      </dsp:nvSpPr>
      <dsp:spPr>
        <a:xfrm>
          <a:off x="0" y="59192"/>
          <a:ext cx="3127460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80,000 women</a:t>
          </a:r>
        </a:p>
      </dsp:txBody>
      <dsp:txXfrm>
        <a:off x="54152" y="113344"/>
        <a:ext cx="3019156" cy="1001002"/>
      </dsp:txXfrm>
    </dsp:sp>
    <dsp:sp modelId="{CE6698EC-DE61-4A0A-910E-2EB67A860A53}">
      <dsp:nvSpPr>
        <dsp:cNvPr id="0" name=""/>
        <dsp:cNvSpPr/>
      </dsp:nvSpPr>
      <dsp:spPr>
        <a:xfrm>
          <a:off x="0" y="1226098"/>
          <a:ext cx="3127460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Randomly assigned AI-supported radiologist vs 2 radiologist</a:t>
          </a:r>
        </a:p>
      </dsp:txBody>
      <dsp:txXfrm>
        <a:off x="54152" y="1280250"/>
        <a:ext cx="3019156" cy="1001002"/>
      </dsp:txXfrm>
    </dsp:sp>
    <dsp:sp modelId="{614B829A-FE73-416E-A897-14AAB282BDD0}">
      <dsp:nvSpPr>
        <dsp:cNvPr id="0" name=""/>
        <dsp:cNvSpPr/>
      </dsp:nvSpPr>
      <dsp:spPr>
        <a:xfrm>
          <a:off x="0" y="2393005"/>
          <a:ext cx="3127460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244 cancers detected AI-supported vs 203 solely radiologists</a:t>
          </a:r>
        </a:p>
      </dsp:txBody>
      <dsp:txXfrm>
        <a:off x="54152" y="2447157"/>
        <a:ext cx="3019156" cy="1001002"/>
      </dsp:txXfrm>
    </dsp:sp>
    <dsp:sp modelId="{0E1721F0-DB38-4A83-AA76-06C551D2417E}">
      <dsp:nvSpPr>
        <dsp:cNvPr id="0" name=""/>
        <dsp:cNvSpPr/>
      </dsp:nvSpPr>
      <dsp:spPr>
        <a:xfrm>
          <a:off x="0" y="3559911"/>
          <a:ext cx="3127460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Reduced personnel costs 50%</a:t>
          </a:r>
        </a:p>
      </dsp:txBody>
      <dsp:txXfrm>
        <a:off x="54152" y="3614063"/>
        <a:ext cx="3019156" cy="100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AC851D8-1A7E-4E63-962D-7D9E31D4734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4535B27-13AE-4F66-BD97-7DFB8DF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6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6031" y="4593507"/>
            <a:ext cx="5808246" cy="3730664"/>
          </a:xfrm>
        </p:spPr>
        <p:txBody>
          <a:bodyPr/>
          <a:lstStyle/>
          <a:p>
            <a:endParaRPr lang="en-US" b="0" baseline="0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EC822-C517-4378-A8EA-F480CF4247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54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3"/>
            <a:ext cx="5681980" cy="363457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EC822-C517-4378-A8EA-F480CF42474A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321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3"/>
            <a:ext cx="5681980" cy="24903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EC822-C517-4378-A8EA-F480CF42474A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878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3"/>
            <a:ext cx="5681980" cy="249030"/>
          </a:xfrm>
        </p:spPr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DIY Healthcare experience is estimated to grow to $11B by 2030.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EC822-C517-4378-A8EA-F480CF42474A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318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535B27-13AE-4F66-BD97-7DFB8DF89F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882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3"/>
            <a:ext cx="5681980" cy="249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6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6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82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385E2-4510-F148-80B8-D54E727AA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8E7BB-BEB6-084F-B070-E13732D40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51A0F-BE58-9046-BA8A-EAFE20AEE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8929-A142-264B-BAEB-32599EB5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1DFA7-4406-D842-8392-D0CD6749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2984-F997-0E41-9A31-8C835194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31DD9-1BD8-A848-947E-AFB86F9BB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4D7EA-35F9-984C-B248-CB7BA225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74995-47FC-084D-B9B4-B4B8C093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B2F7-9925-ED49-A9F5-1AB7B48E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4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0CF7-8CC4-8245-85E6-AF66949DA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3FB34-CBB0-6C49-A36A-9E158EB58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2DB2B-EF73-8E4E-9D8E-6C6182849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FD05A-7D19-0942-B5E9-CB31C8D2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75717-BA2B-174C-A9F0-CDCAF436E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3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80404-D938-514C-B116-2B88FC60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009F-399D-2B41-8F06-75F67864D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89161-49AC-9E43-A7A6-2EAC9A2EE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8952E-2CDD-A549-A8ED-0A32CBB2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C14BA-2308-F14A-B5F7-48094D14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DEA1B-7D26-4C45-BCAA-C754ACF4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7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AC11-FCE7-BA42-B07F-1E1FD692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4E909-5767-884F-8A49-4CE65A325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89E5E-5AC8-E346-9AB5-B26E6DCA9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6EB0C-48B0-6846-B684-018D997AE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9AFB0B-BB76-0844-801E-7C9FF64261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7B27C-2C7F-E14B-B44C-13320FAC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0C081C-CC77-514F-AC0A-D28DC6C6A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4D5BF1-5788-EC41-BF43-2F330245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3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EDA4D-FB10-5C43-A325-DA7C26C6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E8961-72F0-2F43-A4B7-BD5FD084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0CA75-CE16-4C4A-9E52-8A5008155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272B8-1CE4-E443-898A-818417DF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2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D687B-C943-CF4B-97A4-774D7F689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A8316-7386-9242-BFAA-F9DE0AC3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921B5-0305-694F-973D-888435CA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27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09FD9-4734-8B4D-88E0-06D8A92F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8CFA9-1D30-904F-AD8C-1303C2B39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4822F-69DF-8449-A395-25895ADFF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E3381-2B6D-EB45-8E7E-C3A1CC4E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29529-9B5F-414C-9FB2-D0DF3113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A47DE-4D65-E44D-8045-EBE3FFAF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9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39EF-7536-A445-904E-B9C3E6B6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6A0CEF-737D-4A46-86D4-C6CE8797B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0450E-40CA-1947-832B-7FCD3932D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A7460-2A56-C94B-8FEC-50B16489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9D8FC-E270-9A4F-A05D-71BA4BA5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C1F61-79EE-8C4B-BC5A-5BF2033CF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3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1F62B-82F7-834B-9C39-EA88222D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43218E-BBAB-584E-BCD4-432116922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509F5-A520-0646-BA95-E9A1FC67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D0071-1397-C04D-A6D4-3489759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EF450-6FF6-EA42-A2CC-0E26E8445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95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AD4A6-F462-8C40-BBE1-7AB4AC302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332B0-8A09-B442-8B65-1331FE35D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14B8A-342A-0B44-8451-A1DC938A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F2977-C768-0D41-9FE0-28823ACA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AC0C7-6611-2945-A7C5-20BAE0BED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24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05C7E-9D06-3D40-A6F7-BC71FBA9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34" y="241374"/>
            <a:ext cx="5943600" cy="1325563"/>
          </a:xfrm>
        </p:spPr>
        <p:txBody>
          <a:bodyPr lIns="0" tIns="45720" rIns="0" bIns="45720" anchor="b" anchorCtr="0">
            <a:noAutofit/>
          </a:bodyPr>
          <a:lstStyle>
            <a:lvl1pPr>
              <a:defRPr lang="en-US" sz="3800" kern="1200" cap="all" baseline="0" dirty="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723900" y="2037597"/>
            <a:ext cx="5762625" cy="333304"/>
          </a:xfrm>
        </p:spPr>
        <p:txBody>
          <a:bodyPr lIns="0"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1EFFB19-2ABB-3B44-A5DF-437142BED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8400" y="0"/>
            <a:ext cx="59436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20"/>
          </p:nvPr>
        </p:nvSpPr>
        <p:spPr>
          <a:xfrm>
            <a:off x="723900" y="2475846"/>
            <a:ext cx="5762625" cy="4153555"/>
          </a:xfrm>
        </p:spPr>
        <p:txBody>
          <a:bodyPr l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B859436-F457-4C42-ABD0-202201D539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" y="641770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144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orient="horz" pos="41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91440" anchor="ctr" anchorCtr="0"/>
          <a:lstStyle>
            <a:lvl1pPr marL="0" indent="0" algn="l">
              <a:buFontTx/>
              <a:buNone/>
              <a:defRPr baseline="0"/>
            </a:lvl1pPr>
          </a:lstStyle>
          <a:p>
            <a:r>
              <a:rPr lang="en-US" dirty="0"/>
              <a:t>Click icon to add picture then “Send to Back”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A49144-4D6A-9942-899D-B96684B11D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63075" y="2505075"/>
            <a:ext cx="2019300" cy="466344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8086725" y="3258166"/>
            <a:ext cx="3295649" cy="784289"/>
          </a:xfrm>
        </p:spPr>
        <p:txBody>
          <a:bodyPr lIns="640080" r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0" cap="all" baseline="0"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2pPr marL="457200" indent="0" algn="r">
              <a:buNone/>
              <a:defRPr sz="1800" b="0">
                <a:latin typeface="Century Gothic" panose="020B0502020202020204" pitchFamily="34" charset="0"/>
              </a:defRPr>
            </a:lvl2pPr>
            <a:lvl3pPr marL="914400" indent="0" algn="r">
              <a:buNone/>
              <a:defRPr sz="1800" b="0">
                <a:latin typeface="Century Gothic" panose="020B0502020202020204" pitchFamily="34" charset="0"/>
              </a:defRPr>
            </a:lvl3pPr>
            <a:lvl4pPr marL="1371600" indent="0" algn="r">
              <a:buNone/>
              <a:defRPr sz="1800" b="0">
                <a:latin typeface="Century Gothic" panose="020B0502020202020204" pitchFamily="34" charset="0"/>
              </a:defRPr>
            </a:lvl4pPr>
            <a:lvl5pPr marL="1828800" indent="0" algn="r">
              <a:buNone/>
              <a:defRPr sz="1800" b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541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with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Tx/>
              <a:buNone/>
              <a:tabLst/>
              <a:defRPr lang="en-US" sz="1200" b="0" kern="1200" baseline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234950" marR="0" lvl="0" indent="-2349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b="0" baseline="0" dirty="0">
                <a:latin typeface="Century Gothic" panose="020B0502020202020204" pitchFamily="34" charset="0"/>
              </a:rPr>
              <a:t>Click icon to add picture then “Send to Back”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4C8FF-1777-C94D-9F1B-8BE8CF70760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125075" y="4341820"/>
            <a:ext cx="1257300" cy="5429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lang="en-US" sz="12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Client Logo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7934325" y="3181349"/>
            <a:ext cx="3448049" cy="962026"/>
          </a:xfrm>
        </p:spPr>
        <p:txBody>
          <a:bodyPr lIns="91440" r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0" cap="all" baseline="0"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2pPr marL="457200" indent="0" algn="r">
              <a:buNone/>
              <a:defRPr sz="1800" b="0">
                <a:latin typeface="Century Gothic" panose="020B0502020202020204" pitchFamily="34" charset="0"/>
              </a:defRPr>
            </a:lvl2pPr>
            <a:lvl3pPr marL="914400" indent="0" algn="r">
              <a:buNone/>
              <a:defRPr sz="1800" b="0">
                <a:latin typeface="Century Gothic" panose="020B0502020202020204" pitchFamily="34" charset="0"/>
              </a:defRPr>
            </a:lvl3pPr>
            <a:lvl4pPr marL="1371600" indent="0" algn="r">
              <a:buNone/>
              <a:defRPr sz="1800" b="0">
                <a:latin typeface="Century Gothic" panose="020B0502020202020204" pitchFamily="34" charset="0"/>
              </a:defRPr>
            </a:lvl4pPr>
            <a:lvl5pPr marL="1828800" indent="0" algn="r">
              <a:buNone/>
              <a:defRPr sz="1800" b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E6CB540-2F51-AA48-9E21-0C81F87A0A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075" y="2505075"/>
            <a:ext cx="2019300" cy="466344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7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1693133-1427-E542-875A-5C27C900F54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09988" y="0"/>
            <a:ext cx="8482012" cy="6858000"/>
          </a:xfrm>
        </p:spPr>
        <p:txBody>
          <a:bodyPr anchor="ctr" anchorCtr="0"/>
          <a:lstStyle>
            <a:lvl1pPr marL="171450" marR="0" indent="-1714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Tx/>
              <a:buNone/>
              <a:tabLst/>
              <a:defRPr b="0" baseline="0"/>
            </a:lvl1pPr>
          </a:lstStyle>
          <a:p>
            <a:r>
              <a:rPr lang="en-US" dirty="0"/>
              <a:t>Click icon to add picture then “Send to Back”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8351DB-C941-DB4F-BB31-7AFB82A0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133" y="513185"/>
            <a:ext cx="5597424" cy="1016678"/>
          </a:xfrm>
        </p:spPr>
        <p:txBody>
          <a:bodyPr lIns="0" tIns="0" bIns="0" anchor="b" anchorCtr="0">
            <a:noAutofit/>
          </a:bodyPr>
          <a:lstStyle>
            <a:lvl1pPr>
              <a:defRPr lang="en-US" sz="3800" kern="1200" cap="all" baseline="0" dirty="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EBFD0E0-226F-344C-B4C9-2E01FD2FA16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3133" y="2034440"/>
            <a:ext cx="822960" cy="822960"/>
          </a:xfrm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FD8FE86-B38A-C04B-8F74-FF060BD94A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3133" y="3150659"/>
            <a:ext cx="822960" cy="822960"/>
          </a:xfrm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91533B01-32BF-2C40-B9FE-DCE48159BCB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3133" y="4264869"/>
            <a:ext cx="822960" cy="822960"/>
          </a:xfrm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359DFA51-91F7-1644-8EB1-D96C6B63F9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133" y="5375061"/>
            <a:ext cx="822960" cy="822960"/>
          </a:xfrm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0002983-002B-3E4E-87D8-424BB6D2202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12950" y="2034440"/>
            <a:ext cx="4297680" cy="822960"/>
          </a:xfrm>
        </p:spPr>
        <p:txBody>
          <a:bodyPr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  <a:lvl2pPr marL="0" indent="0">
              <a:buNone/>
              <a:defRPr sz="1400" baseline="0">
                <a:solidFill>
                  <a:schemeClr val="tx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Content Placeholder 22">
            <a:extLst>
              <a:ext uri="{FF2B5EF4-FFF2-40B4-BE49-F238E27FC236}">
                <a16:creationId xmlns:a16="http://schemas.microsoft.com/office/drawing/2014/main" id="{5A063DA5-53F8-FA4A-B57D-57A8218567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12950" y="3150659"/>
            <a:ext cx="4297680" cy="822960"/>
          </a:xfrm>
        </p:spPr>
        <p:txBody>
          <a:bodyPr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  <a:lvl2pPr marL="0" indent="0">
              <a:buNone/>
              <a:defRPr sz="1400" baseline="0"/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Content Placeholder 22">
            <a:extLst>
              <a:ext uri="{FF2B5EF4-FFF2-40B4-BE49-F238E27FC236}">
                <a16:creationId xmlns:a16="http://schemas.microsoft.com/office/drawing/2014/main" id="{57A460E4-2602-E747-B779-1EE56132998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012950" y="4264869"/>
            <a:ext cx="4297680" cy="822960"/>
          </a:xfrm>
        </p:spPr>
        <p:txBody>
          <a:bodyPr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Content Placeholder 22">
            <a:extLst>
              <a:ext uri="{FF2B5EF4-FFF2-40B4-BE49-F238E27FC236}">
                <a16:creationId xmlns:a16="http://schemas.microsoft.com/office/drawing/2014/main" id="{789F478F-EDAE-FA45-8B68-C20C5EDB861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12950" y="5375061"/>
            <a:ext cx="4297680" cy="822960"/>
          </a:xfrm>
        </p:spPr>
        <p:txBody>
          <a:bodyPr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2" name="Picture 2" descr="HCIC Logo 2020">
            <a:extLst>
              <a:ext uri="{FF2B5EF4-FFF2-40B4-BE49-F238E27FC236}">
                <a16:creationId xmlns:a16="http://schemas.microsoft.com/office/drawing/2014/main" id="{1993FBC1-2930-1B4E-9463-4C3342873A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A8D157DC-2491-4144-9869-3E2ED83176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692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17" name="Picture Placeholder 17">
            <a:extLst>
              <a:ext uri="{FF2B5EF4-FFF2-40B4-BE49-F238E27FC236}">
                <a16:creationId xmlns:a16="http://schemas.microsoft.com/office/drawing/2014/main" id="{6FD8FE86-B38A-C04B-8F74-FF060BD94A6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54030" y="2923847"/>
            <a:ext cx="987552" cy="987552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39869"/>
            <a:ext cx="10515600" cy="1325563"/>
          </a:xfrm>
        </p:spPr>
        <p:txBody>
          <a:bodyPr anchor="b" anchorCtr="0">
            <a:normAutofit/>
          </a:bodyPr>
          <a:lstStyle>
            <a:lvl1pPr algn="ctr">
              <a:defRPr sz="380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838200" y="1843426"/>
            <a:ext cx="10515600" cy="40898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Picture Placeholder 17">
            <a:extLst>
              <a:ext uri="{FF2B5EF4-FFF2-40B4-BE49-F238E27FC236}">
                <a16:creationId xmlns:a16="http://schemas.microsoft.com/office/drawing/2014/main" id="{3EBFD0E0-226F-344C-B4C9-2E01FD2FA1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02224" y="2923032"/>
            <a:ext cx="987552" cy="987552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1533B01-32BF-2C40-B9FE-DCE48159BCB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50418" y="2923032"/>
            <a:ext cx="987552" cy="987552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Content Placeholder 22">
            <a:extLst>
              <a:ext uri="{FF2B5EF4-FFF2-40B4-BE49-F238E27FC236}">
                <a16:creationId xmlns:a16="http://schemas.microsoft.com/office/drawing/2014/main" id="{B7BE4937-9EE0-2B48-95BF-27B55BCADE4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550663" y="4292220"/>
            <a:ext cx="3090671" cy="261610"/>
          </a:xfrm>
        </p:spPr>
        <p:txBody>
          <a:bodyPr lIns="0" tIns="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</a:t>
            </a:r>
          </a:p>
        </p:txBody>
      </p:sp>
      <p:sp>
        <p:nvSpPr>
          <p:cNvPr id="12" name="Content Placeholder 22">
            <a:extLst>
              <a:ext uri="{FF2B5EF4-FFF2-40B4-BE49-F238E27FC236}">
                <a16:creationId xmlns:a16="http://schemas.microsoft.com/office/drawing/2014/main" id="{396F336C-D48E-A447-B476-B8166DAECE2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95596" y="4292220"/>
            <a:ext cx="3097546" cy="261610"/>
          </a:xfrm>
        </p:spPr>
        <p:txBody>
          <a:bodyPr lIns="0" tIns="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</a:t>
            </a:r>
          </a:p>
        </p:txBody>
      </p:sp>
      <p:sp>
        <p:nvSpPr>
          <p:cNvPr id="13" name="Content Placeholder 22">
            <a:extLst>
              <a:ext uri="{FF2B5EF4-FFF2-40B4-BE49-F238E27FC236}">
                <a16:creationId xmlns:a16="http://schemas.microsoft.com/office/drawing/2014/main" id="{BABB0AAB-7C8B-4E48-A661-2E1989C91419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598855" y="4292220"/>
            <a:ext cx="3090672" cy="261610"/>
          </a:xfrm>
        </p:spPr>
        <p:txBody>
          <a:bodyPr lIns="0" tIns="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</a:t>
            </a: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480683E1-8677-E14B-83C2-9F9DCFF6BB97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550663" y="4683228"/>
            <a:ext cx="3090671" cy="1926294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200" b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2">
            <a:extLst>
              <a:ext uri="{FF2B5EF4-FFF2-40B4-BE49-F238E27FC236}">
                <a16:creationId xmlns:a16="http://schemas.microsoft.com/office/drawing/2014/main" id="{97032E94-FF36-FC4F-B2C4-58F87F9E9AA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5596" y="4683228"/>
            <a:ext cx="3097546" cy="1926294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200" b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2">
            <a:extLst>
              <a:ext uri="{FF2B5EF4-FFF2-40B4-BE49-F238E27FC236}">
                <a16:creationId xmlns:a16="http://schemas.microsoft.com/office/drawing/2014/main" id="{EE101253-3499-5F49-A1B1-E335DBAA6AA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598855" y="4683227"/>
            <a:ext cx="3090672" cy="1926293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200" b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68882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ente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Tx/>
              <a:buNone/>
              <a:tabLst/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Tx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39468" y="1239402"/>
            <a:ext cx="8513064" cy="1325563"/>
          </a:xfrm>
        </p:spPr>
        <p:txBody>
          <a:bodyPr anchor="b" anchorCtr="0">
            <a:normAutofit/>
          </a:bodyPr>
          <a:lstStyle>
            <a:lvl1pPr algn="ctr">
              <a:defRPr sz="380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839468" y="2641850"/>
            <a:ext cx="8513064" cy="40898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-  Edit Master text styles  -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1839468" y="3445866"/>
            <a:ext cx="8513064" cy="318353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7C8EB3D-7A65-954F-A8F9-7434D162FA4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Pct val="92000"/>
              <a:buFont typeface="Wingdings" panose="05000000000000000000" pitchFamily="2" charset="2"/>
              <a:buNone/>
              <a:tabLst/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Pct val="92000"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</p:spTree>
    <p:extLst>
      <p:ext uri="{BB962C8B-B14F-4D97-AF65-F5344CB8AC3E}">
        <p14:creationId xmlns:p14="http://schemas.microsoft.com/office/powerpoint/2010/main" val="28456493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"/>
          <a:stretch/>
        </p:blipFill>
        <p:spPr>
          <a:xfrm>
            <a:off x="-51816" y="0"/>
            <a:ext cx="12243816" cy="6860138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4456992-F44C-D943-96AD-C9509478FA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11035" y="2832545"/>
            <a:ext cx="3742892" cy="3628579"/>
          </a:xfrm>
        </p:spPr>
        <p:txBody>
          <a:bodyPr lIns="0"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9067800" y="6550093"/>
            <a:ext cx="2286000" cy="203133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74146E66-0F64-D845-98BD-4B6B40F17C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1768650"/>
            <a:ext cx="5482357" cy="408986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25000"/>
              </a:lnSpc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774"/>
            <a:ext cx="9601200" cy="1267000"/>
          </a:xfrm>
        </p:spPr>
        <p:txBody>
          <a:bodyPr lIns="0" tIns="0" bIns="0" anchor="b" anchorCtr="0">
            <a:noAutofit/>
          </a:bodyPr>
          <a:lstStyle>
            <a:lvl1pPr algn="l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2" descr="HCIC Logo 2020">
            <a:extLst>
              <a:ext uri="{FF2B5EF4-FFF2-40B4-BE49-F238E27FC236}">
                <a16:creationId xmlns:a16="http://schemas.microsoft.com/office/drawing/2014/main" id="{BF59BCE1-D6B9-5341-8645-9DFA3DC9E4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4961CF1-E304-A04E-AD99-A3469297AB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628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63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"/>
          <a:stretch/>
        </p:blipFill>
        <p:spPr>
          <a:xfrm>
            <a:off x="-11966" y="0"/>
            <a:ext cx="12203966" cy="68580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838200" y="2571750"/>
            <a:ext cx="10515600" cy="3889375"/>
          </a:xfrm>
        </p:spPr>
        <p:txBody>
          <a:bodyPr l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9067800" y="6550093"/>
            <a:ext cx="2286000" cy="203133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02"/>
            <a:ext cx="10515600" cy="1325563"/>
          </a:xfrm>
        </p:spPr>
        <p:txBody>
          <a:bodyPr anchor="b" anchorCtr="0">
            <a:normAutofit/>
          </a:bodyPr>
          <a:lstStyle>
            <a:lvl1pPr algn="l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7944"/>
            <a:ext cx="10515600" cy="313932"/>
          </a:xfrm>
        </p:spPr>
        <p:txBody>
          <a:bodyPr anchor="t" anchorCtr="0">
            <a:sp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" name="Picture 2" descr="HCIC Logo 2020">
            <a:extLst>
              <a:ext uri="{FF2B5EF4-FFF2-40B4-BE49-F238E27FC236}">
                <a16:creationId xmlns:a16="http://schemas.microsoft.com/office/drawing/2014/main" id="{87E20849-24DB-9541-B71A-0908A97B9E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1F11E03-C0C3-EF47-9EB9-0D4A28A9CD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58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orient="horz" pos="48">
          <p15:clr>
            <a:srgbClr val="FBAE40"/>
          </p15:clr>
        </p15:guide>
        <p15:guide id="3" orient="horz" pos="1216">
          <p15:clr>
            <a:srgbClr val="FBAE40"/>
          </p15:clr>
        </p15:guide>
        <p15:guide id="4" orient="horz" pos="136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"/>
          <a:stretch/>
        </p:blipFill>
        <p:spPr>
          <a:xfrm>
            <a:off x="-23953" y="0"/>
            <a:ext cx="12215953" cy="68580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6169152" y="2574925"/>
            <a:ext cx="5184775" cy="3886200"/>
          </a:xfrm>
        </p:spPr>
        <p:txBody>
          <a:bodyPr l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838200" y="2574925"/>
            <a:ext cx="5184775" cy="3886200"/>
          </a:xfrm>
        </p:spPr>
        <p:txBody>
          <a:bodyPr l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9067800" y="6550093"/>
            <a:ext cx="2286000" cy="203133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02"/>
            <a:ext cx="10515600" cy="1325563"/>
          </a:xfrm>
        </p:spPr>
        <p:txBody>
          <a:bodyPr anchor="b" anchorCtr="0">
            <a:normAutofit/>
          </a:bodyPr>
          <a:lstStyle>
            <a:lvl1pPr algn="l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7124"/>
            <a:ext cx="10515600" cy="313932"/>
          </a:xfrm>
        </p:spPr>
        <p:txBody>
          <a:bodyPr anchor="t" anchorCtr="0">
            <a:sp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2" descr="HCIC Logo 2020">
            <a:extLst>
              <a:ext uri="{FF2B5EF4-FFF2-40B4-BE49-F238E27FC236}">
                <a16:creationId xmlns:a16="http://schemas.microsoft.com/office/drawing/2014/main" id="{12D83AA7-ADC6-4D47-A1B1-A2BCC7C350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D06892E-B92C-C240-BB26-A76DF9FEBA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200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ircle Image Dar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D5D85EF-FE5C-9542-9359-67C399A46A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22">
            <a:extLst>
              <a:ext uri="{FF2B5EF4-FFF2-40B4-BE49-F238E27FC236}">
                <a16:creationId xmlns:a16="http://schemas.microsoft.com/office/drawing/2014/main" id="{2BFFFCF9-BB13-A94E-A946-10B02D7E37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597398" y="2420705"/>
            <a:ext cx="5756402" cy="987552"/>
          </a:xfrm>
        </p:spPr>
        <p:txBody>
          <a:bodyPr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8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200">
                <a:solidFill>
                  <a:schemeClr val="bg2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Content Placeholder 22">
            <a:extLst>
              <a:ext uri="{FF2B5EF4-FFF2-40B4-BE49-F238E27FC236}">
                <a16:creationId xmlns:a16="http://schemas.microsoft.com/office/drawing/2014/main" id="{1D8FBE42-4BB4-7543-87FE-9E95226931F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97398" y="3369492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200">
                <a:solidFill>
                  <a:schemeClr val="bg2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Content Placeholder 22">
            <a:extLst>
              <a:ext uri="{FF2B5EF4-FFF2-40B4-BE49-F238E27FC236}">
                <a16:creationId xmlns:a16="http://schemas.microsoft.com/office/drawing/2014/main" id="{52C3FF9C-0208-A54F-84F9-57625090AF2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97398" y="4322718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200">
                <a:solidFill>
                  <a:schemeClr val="bg2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22">
            <a:extLst>
              <a:ext uri="{FF2B5EF4-FFF2-40B4-BE49-F238E27FC236}">
                <a16:creationId xmlns:a16="http://schemas.microsoft.com/office/drawing/2014/main" id="{BA359A61-DD5F-F845-AB65-2188FFB9F6D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97398" y="5280823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200">
                <a:solidFill>
                  <a:schemeClr val="bg2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EBB2750-4A6F-6A43-ABDC-4FB92E4925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84" y="2294211"/>
            <a:ext cx="4052802" cy="405280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996" y="139959"/>
            <a:ext cx="10124803" cy="1020746"/>
          </a:xfrm>
        </p:spPr>
        <p:txBody>
          <a:bodyPr lIns="0" anchor="b" anchorCtr="0">
            <a:normAutofit/>
          </a:bodyPr>
          <a:lstStyle>
            <a:lvl1pPr algn="l">
              <a:defRPr sz="380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8996" y="1516721"/>
            <a:ext cx="10124803" cy="408986"/>
          </a:xfrm>
        </p:spPr>
        <p:txBody>
          <a:bodyPr lIns="0" anchor="ctr" anchorCtr="0">
            <a:normAutofit/>
          </a:bodyPr>
          <a:lstStyle>
            <a:lvl1pPr marL="0" indent="0" algn="l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17B90A4D-DE8C-054D-B401-654956EF81D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617272" y="2749117"/>
            <a:ext cx="3141926" cy="3141312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86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ircle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A83E965-F49F-B54B-A3AF-341079DE53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"/>
          <a:stretch/>
        </p:blipFill>
        <p:spPr>
          <a:xfrm>
            <a:off x="-30339" y="1"/>
            <a:ext cx="12222340" cy="6858000"/>
          </a:xfrm>
          <a:prstGeom prst="rect">
            <a:avLst/>
          </a:prstGeom>
        </p:spPr>
      </p:pic>
      <p:sp>
        <p:nvSpPr>
          <p:cNvPr id="8" name="Content Placeholder 22">
            <a:extLst>
              <a:ext uri="{FF2B5EF4-FFF2-40B4-BE49-F238E27FC236}">
                <a16:creationId xmlns:a16="http://schemas.microsoft.com/office/drawing/2014/main" id="{2BFFFCF9-BB13-A94E-A946-10B02D7E37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597398" y="2420705"/>
            <a:ext cx="5756402" cy="987552"/>
          </a:xfrm>
        </p:spPr>
        <p:txBody>
          <a:bodyPr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>
                <a:solidFill>
                  <a:srgbClr val="5E5E5E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Content Placeholder 22">
            <a:extLst>
              <a:ext uri="{FF2B5EF4-FFF2-40B4-BE49-F238E27FC236}">
                <a16:creationId xmlns:a16="http://schemas.microsoft.com/office/drawing/2014/main" id="{1D8FBE42-4BB4-7543-87FE-9E95226931F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97398" y="3369492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>
                <a:solidFill>
                  <a:schemeClr val="tx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Content Placeholder 22">
            <a:extLst>
              <a:ext uri="{FF2B5EF4-FFF2-40B4-BE49-F238E27FC236}">
                <a16:creationId xmlns:a16="http://schemas.microsoft.com/office/drawing/2014/main" id="{52C3FF9C-0208-A54F-84F9-57625090AF2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97398" y="4322718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>
                <a:solidFill>
                  <a:schemeClr val="tx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22">
            <a:extLst>
              <a:ext uri="{FF2B5EF4-FFF2-40B4-BE49-F238E27FC236}">
                <a16:creationId xmlns:a16="http://schemas.microsoft.com/office/drawing/2014/main" id="{BA359A61-DD5F-F845-AB65-2188FFB9F6D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97398" y="5280823"/>
            <a:ext cx="5756402" cy="9875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>
                <a:solidFill>
                  <a:schemeClr val="tx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996" y="139959"/>
            <a:ext cx="10124803" cy="1020746"/>
          </a:xfrm>
        </p:spPr>
        <p:txBody>
          <a:bodyPr lIns="0" anchor="b" anchorCtr="0">
            <a:normAutofit/>
          </a:bodyPr>
          <a:lstStyle>
            <a:lvl1pPr algn="l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8996" y="1516721"/>
            <a:ext cx="10124803" cy="408986"/>
          </a:xfrm>
        </p:spPr>
        <p:txBody>
          <a:bodyPr lIns="0" anchor="ctr" anchorCtr="0">
            <a:norm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BDE8C9-8779-8341-9EF3-33D33D76D0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85" y="2563825"/>
            <a:ext cx="3505200" cy="35052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17B90A4D-DE8C-054D-B401-654956EF81D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822174" y="2945040"/>
            <a:ext cx="2741823" cy="2742769"/>
          </a:xfrm>
          <a:prstGeom prst="ellipse">
            <a:avLst/>
          </a:prstGeo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2" descr="HCIC Logo 2020">
            <a:extLst>
              <a:ext uri="{FF2B5EF4-FFF2-40B4-BE49-F238E27FC236}">
                <a16:creationId xmlns:a16="http://schemas.microsoft.com/office/drawing/2014/main" id="{C4C6B785-78C6-D545-AA35-A76420A727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392072D-7577-3445-BF2A-5F0BE0AD22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22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Three Icons 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25"/>
          <a:stretch/>
        </p:blipFill>
        <p:spPr>
          <a:xfrm>
            <a:off x="-16042" y="-1"/>
            <a:ext cx="12208042" cy="689161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E842A6-8388-9F4A-9179-40995833B96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823096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22">
            <a:extLst>
              <a:ext uri="{FF2B5EF4-FFF2-40B4-BE49-F238E27FC236}">
                <a16:creationId xmlns:a16="http://schemas.microsoft.com/office/drawing/2014/main" id="{BE1E1296-D0ED-E74C-BB04-8F7472AF768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654004" y="3892225"/>
            <a:ext cx="274320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02"/>
            <a:ext cx="10515600" cy="1325563"/>
          </a:xfrm>
        </p:spPr>
        <p:txBody>
          <a:bodyPr anchor="b" anchorCtr="0">
            <a:normAutofit/>
          </a:bodyPr>
          <a:lstStyle>
            <a:lvl1pPr algn="ctr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68650"/>
            <a:ext cx="10515600" cy="40898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2">
            <a:extLst>
              <a:ext uri="{FF2B5EF4-FFF2-40B4-BE49-F238E27FC236}">
                <a16:creationId xmlns:a16="http://schemas.microsoft.com/office/drawing/2014/main" id="{2BFFFCF9-BB13-A94E-A946-10B02D7E37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4417" y="3892225"/>
            <a:ext cx="274320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B29B50-2FA8-3144-9CB1-F729E463FA90}"/>
              </a:ext>
            </a:extLst>
          </p:cNvPr>
          <p:cNvCxnSpPr/>
          <p:nvPr userDrawn="1"/>
        </p:nvCxnSpPr>
        <p:spPr>
          <a:xfrm>
            <a:off x="4175811" y="2820692"/>
            <a:ext cx="0" cy="3317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DA256F-6F1F-2544-806F-B48820C05F47}"/>
              </a:ext>
            </a:extLst>
          </p:cNvPr>
          <p:cNvCxnSpPr/>
          <p:nvPr userDrawn="1"/>
        </p:nvCxnSpPr>
        <p:spPr>
          <a:xfrm>
            <a:off x="7875398" y="2820692"/>
            <a:ext cx="0" cy="3317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2">
            <a:extLst>
              <a:ext uri="{FF2B5EF4-FFF2-40B4-BE49-F238E27FC236}">
                <a16:creationId xmlns:a16="http://schemas.microsoft.com/office/drawing/2014/main" id="{4FA87F72-3953-8A44-B162-4197B6D008A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53591" y="3892225"/>
            <a:ext cx="274320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34D35A04-3CAA-DC40-8FA4-7DC0442DE32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522683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A5F476C5-95B2-F94B-94B2-37AD84EB64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22271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CD0C581F-AE1C-664F-8EB1-F78AB4380C1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654004" y="4283233"/>
            <a:ext cx="274320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2">
            <a:extLst>
              <a:ext uri="{FF2B5EF4-FFF2-40B4-BE49-F238E27FC236}">
                <a16:creationId xmlns:a16="http://schemas.microsoft.com/office/drawing/2014/main" id="{D8DD98C2-D116-AD4B-A738-C1A6CB62C10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54417" y="4283233"/>
            <a:ext cx="274320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2">
            <a:extLst>
              <a:ext uri="{FF2B5EF4-FFF2-40B4-BE49-F238E27FC236}">
                <a16:creationId xmlns:a16="http://schemas.microsoft.com/office/drawing/2014/main" id="{C81CCD4A-5D5D-1949-A2C9-7FFF70FE1716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353591" y="4283233"/>
            <a:ext cx="274320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pic>
        <p:nvPicPr>
          <p:cNvPr id="2050" name="Picture 2" descr="HCIC Logo 2020">
            <a:extLst>
              <a:ext uri="{FF2B5EF4-FFF2-40B4-BE49-F238E27FC236}">
                <a16:creationId xmlns:a16="http://schemas.microsoft.com/office/drawing/2014/main" id="{080F3C99-EA2D-1E43-BDF2-606C5EEEFA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1C510E1-79F8-3A47-873D-5E7DCCCEB4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860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D03417B-1A75-1449-B8CB-C6D405AF10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25"/>
          <a:stretch/>
        </p:blipFill>
        <p:spPr>
          <a:xfrm>
            <a:off x="-16042" y="-1"/>
            <a:ext cx="12208042" cy="689161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E842A6-8388-9F4A-9179-40995833B96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486953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22">
            <a:extLst>
              <a:ext uri="{FF2B5EF4-FFF2-40B4-BE49-F238E27FC236}">
                <a16:creationId xmlns:a16="http://schemas.microsoft.com/office/drawing/2014/main" id="{BE1E1296-D0ED-E74C-BB04-8F7472AF768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74567" y="3892225"/>
            <a:ext cx="237169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63EC6E-E323-D041-B543-34BB612D1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02"/>
            <a:ext cx="10515600" cy="1325563"/>
          </a:xfrm>
        </p:spPr>
        <p:txBody>
          <a:bodyPr anchor="b" anchorCtr="0">
            <a:normAutofit/>
          </a:bodyPr>
          <a:lstStyle>
            <a:lvl1pPr algn="ctr"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4A24644-2D2B-B84D-BE0E-8EDBC03DA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68650"/>
            <a:ext cx="10515600" cy="40898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2">
            <a:extLst>
              <a:ext uri="{FF2B5EF4-FFF2-40B4-BE49-F238E27FC236}">
                <a16:creationId xmlns:a16="http://schemas.microsoft.com/office/drawing/2014/main" id="{2BFFFCF9-BB13-A94E-A946-10B02D7E37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274" y="3892225"/>
            <a:ext cx="237169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B29B50-2FA8-3144-9CB1-F729E463FA90}"/>
              </a:ext>
            </a:extLst>
          </p:cNvPr>
          <p:cNvCxnSpPr/>
          <p:nvPr userDrawn="1"/>
        </p:nvCxnSpPr>
        <p:spPr>
          <a:xfrm>
            <a:off x="3280953" y="2820683"/>
            <a:ext cx="0" cy="3317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DA256F-6F1F-2544-806F-B48820C05F47}"/>
              </a:ext>
            </a:extLst>
          </p:cNvPr>
          <p:cNvCxnSpPr/>
          <p:nvPr userDrawn="1"/>
        </p:nvCxnSpPr>
        <p:spPr>
          <a:xfrm>
            <a:off x="6234621" y="2820683"/>
            <a:ext cx="0" cy="3317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2">
            <a:extLst>
              <a:ext uri="{FF2B5EF4-FFF2-40B4-BE49-F238E27FC236}">
                <a16:creationId xmlns:a16="http://schemas.microsoft.com/office/drawing/2014/main" id="{4FA87F72-3953-8A44-B162-4197B6D008A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2986" y="3892225"/>
            <a:ext cx="237169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34D35A04-3CAA-DC40-8FA4-7DC0442DE32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7492" y="2640174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A5F476C5-95B2-F94B-94B2-37AD84EB64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205911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CD0C581F-AE1C-664F-8EB1-F78AB4380C1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571942" y="4283224"/>
            <a:ext cx="237169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2">
            <a:extLst>
              <a:ext uri="{FF2B5EF4-FFF2-40B4-BE49-F238E27FC236}">
                <a16:creationId xmlns:a16="http://schemas.microsoft.com/office/drawing/2014/main" id="{D8DD98C2-D116-AD4B-A738-C1A6CB62C10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18274" y="4283224"/>
            <a:ext cx="237169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2">
            <a:extLst>
              <a:ext uri="{FF2B5EF4-FFF2-40B4-BE49-F238E27FC236}">
                <a16:creationId xmlns:a16="http://schemas.microsoft.com/office/drawing/2014/main" id="{C81CCD4A-5D5D-1949-A2C9-7FFF70FE1716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525610" y="4283224"/>
            <a:ext cx="237169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2">
            <a:extLst>
              <a:ext uri="{FF2B5EF4-FFF2-40B4-BE49-F238E27FC236}">
                <a16:creationId xmlns:a16="http://schemas.microsoft.com/office/drawing/2014/main" id="{A09E67A6-AD7C-D040-8C9B-B83F29577043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479280" y="3892225"/>
            <a:ext cx="2371690" cy="261610"/>
          </a:xfrm>
        </p:spPr>
        <p:txBody>
          <a:bodyPr lIns="0" r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5F53F77-AEF4-DA4F-AAAA-11D593E342A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162205" y="2650445"/>
            <a:ext cx="1005840" cy="100584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Content Placeholder 22">
            <a:extLst>
              <a:ext uri="{FF2B5EF4-FFF2-40B4-BE49-F238E27FC236}">
                <a16:creationId xmlns:a16="http://schemas.microsoft.com/office/drawing/2014/main" id="{3B4463E7-486F-AA4E-AF75-1D3402A35AF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479280" y="4283224"/>
            <a:ext cx="2371690" cy="1854897"/>
          </a:xfrm>
        </p:spPr>
        <p:txBody>
          <a:bodyPr lIns="0" r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 sz="11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FEBAAB0-BE37-4F4D-A0DE-B51CEEC24BEB}"/>
              </a:ext>
            </a:extLst>
          </p:cNvPr>
          <p:cNvCxnSpPr/>
          <p:nvPr userDrawn="1"/>
        </p:nvCxnSpPr>
        <p:spPr>
          <a:xfrm>
            <a:off x="9188289" y="2820683"/>
            <a:ext cx="0" cy="3317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HCIC Logo 2020">
            <a:extLst>
              <a:ext uri="{FF2B5EF4-FFF2-40B4-BE49-F238E27FC236}">
                <a16:creationId xmlns:a16="http://schemas.microsoft.com/office/drawing/2014/main" id="{016D498F-13B6-9545-A8A9-2124C27C01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49F84CAE-A8A6-DA42-9B11-7B4D6D18C9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05C7E-9D06-3D40-A6F7-BC71FBA9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34" y="241374"/>
            <a:ext cx="5943600" cy="1325563"/>
          </a:xfrm>
        </p:spPr>
        <p:txBody>
          <a:bodyPr lIns="0" tIns="45720" rIns="0" bIns="45720" anchor="b" anchorCtr="0">
            <a:noAutofit/>
          </a:bodyPr>
          <a:lstStyle>
            <a:lvl1pPr>
              <a:defRPr lang="en-US" sz="3800" kern="1200" cap="all" baseline="0" dirty="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723900" y="2037597"/>
            <a:ext cx="5762625" cy="333304"/>
          </a:xfrm>
        </p:spPr>
        <p:txBody>
          <a:bodyPr lIns="0"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1EFFB19-2ABB-3B44-A5DF-437142BED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8400" y="0"/>
            <a:ext cx="59436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20"/>
          </p:nvPr>
        </p:nvSpPr>
        <p:spPr>
          <a:xfrm>
            <a:off x="723900" y="2475846"/>
            <a:ext cx="5762625" cy="4153555"/>
          </a:xfrm>
        </p:spPr>
        <p:txBody>
          <a:bodyPr l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2" descr="HCIC Logo 2020">
            <a:extLst>
              <a:ext uri="{FF2B5EF4-FFF2-40B4-BE49-F238E27FC236}">
                <a16:creationId xmlns:a16="http://schemas.microsoft.com/office/drawing/2014/main" id="{329C2688-BA51-2C4D-B3A6-E67473737D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44AB166-CD50-6742-BBDA-32897E3154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43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orient="horz" pos="417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D4EDF79-C8C3-D24B-8A5E-F44FF44D4F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Content Placeholder 11"/>
          <p:cNvSpPr>
            <a:spLocks noGrp="1"/>
          </p:cNvSpPr>
          <p:nvPr userDrawn="1">
            <p:ph sz="quarter" idx="21" hasCustomPrompt="1"/>
          </p:nvPr>
        </p:nvSpPr>
        <p:spPr>
          <a:xfrm>
            <a:off x="723900" y="2037597"/>
            <a:ext cx="5762625" cy="333304"/>
          </a:xfrm>
        </p:spPr>
        <p:txBody>
          <a:bodyPr lIns="0"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Content Placeholder 4"/>
          <p:cNvSpPr>
            <a:spLocks noGrp="1"/>
          </p:cNvSpPr>
          <p:nvPr userDrawn="1">
            <p:ph sz="quarter" idx="19"/>
          </p:nvPr>
        </p:nvSpPr>
        <p:spPr>
          <a:xfrm>
            <a:off x="723900" y="2475846"/>
            <a:ext cx="5762625" cy="4153554"/>
          </a:xfrm>
        </p:spPr>
        <p:txBody>
          <a:bodyPr l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3BB3BA-C66D-504B-AADD-6663092D3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41375"/>
            <a:ext cx="5372100" cy="1325563"/>
          </a:xfrm>
        </p:spPr>
        <p:txBody>
          <a:bodyPr lIns="0" anchor="b" anchorCtr="0">
            <a:noAutofit/>
          </a:bodyPr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2" descr="HCIC Logo 2020">
            <a:extLst>
              <a:ext uri="{FF2B5EF4-FFF2-40B4-BE49-F238E27FC236}">
                <a16:creationId xmlns:a16="http://schemas.microsoft.com/office/drawing/2014/main" id="{5948C42B-2450-D64A-8FA6-80224915D9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7CF34F9-AD71-5E4B-85D3-C0E7902B56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21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">
          <p15:clr>
            <a:srgbClr val="FBAE40"/>
          </p15:clr>
        </p15:guide>
        <p15:guide id="2" pos="456">
          <p15:clr>
            <a:srgbClr val="FBAE40"/>
          </p15:clr>
        </p15:guide>
        <p15:guide id="3" pos="39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952D83-FD24-E944-A991-C0FCC0056B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9"/>
          <a:stretch/>
        </p:blipFill>
        <p:spPr>
          <a:xfrm>
            <a:off x="583660" y="-1"/>
            <a:ext cx="11608340" cy="6882063"/>
          </a:xfrm>
          <a:prstGeom prst="rect">
            <a:avLst/>
          </a:prstGeom>
        </p:spPr>
      </p:pic>
      <p:sp>
        <p:nvSpPr>
          <p:cNvPr id="9" name="Content Placeholder 4"/>
          <p:cNvSpPr>
            <a:spLocks noGrp="1"/>
          </p:cNvSpPr>
          <p:nvPr>
            <p:ph sz="quarter" idx="19"/>
          </p:nvPr>
        </p:nvSpPr>
        <p:spPr>
          <a:xfrm>
            <a:off x="723901" y="2475846"/>
            <a:ext cx="4692926" cy="4153554"/>
          </a:xfrm>
        </p:spPr>
        <p:txBody>
          <a:bodyPr l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5C2A8F-16DD-2646-A0C2-655FF0E764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20" y="1182570"/>
            <a:ext cx="8931604" cy="6573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53929-9837-DC4F-804E-9CEBF0743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41375"/>
            <a:ext cx="5372100" cy="1325563"/>
          </a:xfrm>
        </p:spPr>
        <p:txBody>
          <a:bodyPr lIns="0" anchor="b" anchorCtr="0">
            <a:noAutofit/>
          </a:bodyPr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8841C44-0B61-7C41-A723-AFB0054475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3899" y="2037596"/>
            <a:ext cx="4692927" cy="333304"/>
          </a:xfrm>
        </p:spPr>
        <p:txBody>
          <a:bodyPr lIns="0"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2244A216-EB2B-F142-82A3-A9B20CBB13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11884" y="1797702"/>
            <a:ext cx="5039360" cy="337365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picture.</a:t>
            </a:r>
          </a:p>
        </p:txBody>
      </p:sp>
      <p:pic>
        <p:nvPicPr>
          <p:cNvPr id="11" name="Picture 2" descr="HCIC Logo 2020">
            <a:extLst>
              <a:ext uri="{FF2B5EF4-FFF2-40B4-BE49-F238E27FC236}">
                <a16:creationId xmlns:a16="http://schemas.microsoft.com/office/drawing/2014/main" id="{3CF8E8E6-5A34-4247-8D76-4F6BCA2740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C147433-A509-7F46-80F1-E32A5F21C7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34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6">
          <p15:clr>
            <a:srgbClr val="FBAE40"/>
          </p15:clr>
        </p15:guide>
        <p15:guide id="2" orient="horz" pos="995">
          <p15:clr>
            <a:srgbClr val="FBAE40"/>
          </p15:clr>
        </p15:guide>
        <p15:guide id="3" orient="horz" pos="4176">
          <p15:clr>
            <a:srgbClr val="FBAE40"/>
          </p15:clr>
        </p15:guide>
        <p15:guide id="4" orient="horz" pos="14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CF0112C-457F-664D-B655-7AF050AB4D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90084"/>
          </a:xfrm>
          <a:prstGeom prst="rect">
            <a:avLst/>
          </a:prstGeom>
        </p:spPr>
      </p:pic>
      <p:sp>
        <p:nvSpPr>
          <p:cNvPr id="9" name="Content Placeholder 4"/>
          <p:cNvSpPr>
            <a:spLocks noGrp="1"/>
          </p:cNvSpPr>
          <p:nvPr>
            <p:ph sz="quarter" idx="19"/>
          </p:nvPr>
        </p:nvSpPr>
        <p:spPr>
          <a:xfrm>
            <a:off x="723901" y="2475846"/>
            <a:ext cx="4692162" cy="415355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112DE-F612-1C4F-8284-963D2A00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297543"/>
            <a:ext cx="4692927" cy="1273427"/>
          </a:xfrm>
        </p:spPr>
        <p:txBody>
          <a:bodyPr lIns="0" anchor="b" anchorCtr="0">
            <a:normAutofit/>
          </a:bodyPr>
          <a:lstStyle>
            <a:lvl1pPr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F0F522E-AE63-524A-8220-DD09C26576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611" y="554121"/>
            <a:ext cx="6240693" cy="6159500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9735879-F9AE-6A4B-A6D6-0D0D63C6FCE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295658" y="1257696"/>
            <a:ext cx="2124236" cy="4571453"/>
          </a:xfrm>
          <a:prstGeom prst="roundRect">
            <a:avLst>
              <a:gd name="adj" fmla="val 10302"/>
            </a:avLst>
          </a:prstGeom>
          <a:solidFill>
            <a:schemeClr val="bg2"/>
          </a:solidFill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insert mockup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8C484D82-0464-A946-9663-7AF53289D8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3899" y="2037596"/>
            <a:ext cx="4692927" cy="333304"/>
          </a:xfrm>
        </p:spPr>
        <p:txBody>
          <a:bodyPr lIns="0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8" name="Picture 2" descr="HCIC Logo 2020">
            <a:extLst>
              <a:ext uri="{FF2B5EF4-FFF2-40B4-BE49-F238E27FC236}">
                <a16:creationId xmlns:a16="http://schemas.microsoft.com/office/drawing/2014/main" id="{34E57FD9-599F-8349-87A4-BCD64CA8BC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5692DE8-C1FD-A34C-887D-8DB3EA54B7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727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9"/>
          </p:nvPr>
        </p:nvSpPr>
        <p:spPr>
          <a:xfrm>
            <a:off x="723901" y="3368487"/>
            <a:ext cx="4692926" cy="32609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1EFFB19-2ABB-3B44-A5DF-437142BED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62400" y="0"/>
            <a:ext cx="82296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67F676B-070B-1F49-8C8E-7E7BB39951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3899" y="2796060"/>
            <a:ext cx="4692927" cy="286232"/>
          </a:xfrm>
        </p:spPr>
        <p:txBody>
          <a:bodyPr lIns="0">
            <a:sp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105C7E-9D06-3D40-A6F7-BC71FBA9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34" y="964096"/>
            <a:ext cx="4693692" cy="1381539"/>
          </a:xfrm>
        </p:spPr>
        <p:txBody>
          <a:bodyPr lIns="0" anchor="b" anchorCtr="0">
            <a:normAutofit/>
          </a:bodyPr>
          <a:lstStyle>
            <a:lvl1pPr>
              <a:defRPr lang="en-US" sz="3800" kern="1200" cap="all" baseline="0" dirty="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2" descr="HCIC Logo 2020">
            <a:extLst>
              <a:ext uri="{FF2B5EF4-FFF2-40B4-BE49-F238E27FC236}">
                <a16:creationId xmlns:a16="http://schemas.microsoft.com/office/drawing/2014/main" id="{003F08D0-D663-E449-A9DA-0B74DCFF0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29041"/>
            <a:ext cx="1005840" cy="49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12A992C-F396-504F-9F04-337B22F614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57" y="639455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621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Right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sz="quarter" idx="19"/>
          </p:nvPr>
        </p:nvSpPr>
        <p:spPr>
          <a:xfrm>
            <a:off x="7239249" y="3915356"/>
            <a:ext cx="4330710" cy="27140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E2E9D59-8075-1F4D-8CC7-0F688C2333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229600" cy="6858000"/>
          </a:xfr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A738B7-E5D2-A744-9068-F7FEB50AF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249" y="1537854"/>
            <a:ext cx="4330710" cy="1194932"/>
          </a:xfrm>
        </p:spPr>
        <p:txBody>
          <a:bodyPr lIns="0" anchor="b" anchorCtr="0">
            <a:noAutofit/>
          </a:bodyPr>
          <a:lstStyle>
            <a:lvl1pPr>
              <a:defRPr sz="3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31078-E9EE-7D4A-BFAC-5642352558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40014" y="3344418"/>
            <a:ext cx="4330004" cy="286232"/>
          </a:xfrm>
        </p:spPr>
        <p:txBody>
          <a:bodyPr lIns="0">
            <a:sp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93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e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93D0EBF-747A-6E48-B1AE-B001CD13EA3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91440" tIns="548640" bIns="9144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BEFF"/>
              </a:buClr>
              <a:buSzPct val="92000"/>
              <a:buFont typeface="Century Gothic" panose="020B0502020202020204" pitchFamily="34" charset="0"/>
              <a:buNone/>
              <a:tabLst/>
              <a:defRPr/>
            </a:pPr>
            <a:r>
              <a:rPr lang="en-US" dirty="0"/>
              <a:t>Click icon to add picture then “Send to Back”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62FDA1-7019-234F-973A-31359BF6A3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199" y="1760925"/>
            <a:ext cx="4099727" cy="1325563"/>
          </a:xfrm>
        </p:spPr>
        <p:txBody>
          <a:bodyPr lIns="0" rIns="0" anchor="ctr" anchorCtr="0">
            <a:noAutofit/>
          </a:bodyPr>
          <a:lstStyle>
            <a:lvl1pPr>
              <a:defRPr sz="320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012239-005C-EE4B-8F80-9A50F77DE3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076" y="1856147"/>
            <a:ext cx="1548232" cy="113511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87606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721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gray">
          <a:xfrm>
            <a:off x="0" y="1111924"/>
            <a:ext cx="12192000" cy="463296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152400" dist="889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5349" y="6052456"/>
            <a:ext cx="9061852" cy="609600"/>
          </a:xfrm>
        </p:spPr>
        <p:txBody>
          <a:bodyPr rIns="0"/>
          <a:lstStyle>
            <a:lvl1pPr algn="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04800" y="662031"/>
            <a:ext cx="3831589" cy="246221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US" sz="1600" cap="all" dirty="0" smtClean="0">
                <a:solidFill>
                  <a:schemeClr val="accent5"/>
                </a:solidFill>
                <a:latin typeface="+mj-lt"/>
              </a:defRPr>
            </a:lvl1pPr>
            <a:lvl2pPr>
              <a:defRPr kumimoji="0" lang="en-US" sz="24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IN-Medium"/>
                <a:ea typeface="Source Sans Pro" charset="0"/>
                <a:cs typeface="DIN regular"/>
              </a:defRPr>
            </a:lvl2pPr>
          </a:lstStyle>
          <a:p>
            <a:pPr marR="0" lvl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2" y="6164622"/>
            <a:ext cx="1632153" cy="37819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ltGray">
          <a:xfrm>
            <a:off x="0" y="1"/>
            <a:ext cx="12192000" cy="7315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1111924"/>
            <a:ext cx="12192000" cy="4632960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81127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gray">
          <a:xfrm>
            <a:off x="0" y="1109472"/>
            <a:ext cx="12192000" cy="4632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889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2320113" y="1109472"/>
            <a:ext cx="121920" cy="46329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Rectangle 19"/>
          <p:cNvSpPr/>
          <p:nvPr userDrawn="1"/>
        </p:nvSpPr>
        <p:spPr bwMode="ltGray">
          <a:xfrm>
            <a:off x="4743976" y="1109472"/>
            <a:ext cx="121920" cy="46329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Rectangle 20"/>
          <p:cNvSpPr/>
          <p:nvPr userDrawn="1"/>
        </p:nvSpPr>
        <p:spPr bwMode="ltGray">
          <a:xfrm>
            <a:off x="7176937" y="1109472"/>
            <a:ext cx="121920" cy="463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" y="1109472"/>
            <a:ext cx="2316480" cy="46329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432964" y="1109472"/>
            <a:ext cx="2316480" cy="46329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856827" y="1109472"/>
            <a:ext cx="2316480" cy="46329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08900" y="2108200"/>
            <a:ext cx="4216400" cy="2768600"/>
          </a:xfrm>
        </p:spPr>
        <p:txBody>
          <a:bodyPr rIns="0" anchor="t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708900" y="1418671"/>
            <a:ext cx="3831589" cy="246221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US" sz="1600" cap="all" dirty="0" smtClean="0">
                <a:solidFill>
                  <a:schemeClr val="accent3"/>
                </a:solidFill>
                <a:latin typeface="+mj-lt"/>
              </a:defRPr>
            </a:lvl1pPr>
            <a:lvl2pPr>
              <a:defRPr kumimoji="0" lang="en-US" sz="24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IN-Medium"/>
                <a:ea typeface="Source Sans Pro" charset="0"/>
                <a:cs typeface="DIN regular"/>
              </a:defRPr>
            </a:lvl2pPr>
          </a:lstStyle>
          <a:p>
            <a:pPr marR="0" lvl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2" y="6164622"/>
            <a:ext cx="1632153" cy="3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184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1" y="1113365"/>
            <a:ext cx="12192001" cy="4876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889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0"/>
            <a:ext cx="12192000" cy="1113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dirty="0"/>
          </a:p>
        </p:txBody>
      </p:sp>
      <p:sp>
        <p:nvSpPr>
          <p:cNvPr id="17" name="Rectangle 16"/>
          <p:cNvSpPr/>
          <p:nvPr userDrawn="1"/>
        </p:nvSpPr>
        <p:spPr bwMode="ltGray">
          <a:xfrm>
            <a:off x="8299451" y="1109472"/>
            <a:ext cx="3892549" cy="48768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1219200" y="2438400"/>
            <a:ext cx="5486400" cy="2438400"/>
          </a:xfrm>
        </p:spPr>
        <p:txBody>
          <a:bodyPr vert="horz" lIns="0" tIns="0" rIns="91440" bIns="0" rtlCol="0" anchor="t" anchorCtr="0">
            <a:noAutofit/>
          </a:bodyPr>
          <a:lstStyle>
            <a:lvl1pPr>
              <a:defRPr lang="en-US"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219199" y="1954639"/>
            <a:ext cx="5486400" cy="246221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91440" bIns="0" numCol="1" rtlCol="0" anchor="b" anchorCtr="0" compatLnSpc="1">
            <a:prstTxWarp prst="textNoShape">
              <a:avLst/>
            </a:prstTxWarp>
            <a:spAutoFit/>
          </a:bodyPr>
          <a:lstStyle>
            <a:lvl1pPr>
              <a:defRPr lang="en-US" sz="1600" smtClean="0">
                <a:solidFill>
                  <a:schemeClr val="accent2"/>
                </a:solidFill>
                <a:latin typeface="+mj-lt"/>
              </a:defRPr>
            </a:lvl1pPr>
          </a:lstStyle>
          <a:p>
            <a:pPr marR="0" lvl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3048" y="6262370"/>
            <a:ext cx="32512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3" y="6289091"/>
            <a:ext cx="1345103" cy="3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CAE1C209-0B7E-4743-AD31-E34F704409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3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729" y="1341120"/>
            <a:ext cx="5327904" cy="4389120"/>
          </a:xfrm>
          <a:prstGeom prst="rect">
            <a:avLst/>
          </a:prstGeom>
        </p:spPr>
        <p:txBody>
          <a:bodyPr vert="horz" lIns="0" tIns="27432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0173" y="1341120"/>
            <a:ext cx="5315712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0A88F58E-472B-4DEF-A082-989C100AAE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57984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728" y="1341120"/>
            <a:ext cx="3413760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smtClean="0"/>
            </a:lvl1pPr>
            <a:lvl2pPr>
              <a:defRPr lang="en-US" sz="2400" smtClean="0"/>
            </a:lvl2pPr>
            <a:lvl3pPr>
              <a:defRPr lang="en-US" sz="1867" smtClean="0"/>
            </a:lvl3pPr>
            <a:lvl4pPr>
              <a:defRPr lang="en-US" sz="1600" smtClean="0"/>
            </a:lvl4pPr>
            <a:lvl5pPr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120" y="1341120"/>
            <a:ext cx="3413760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400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0A88F58E-472B-4DEF-A082-989C100AAE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166524" y="1341120"/>
            <a:ext cx="3413760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400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027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718" y="1341120"/>
            <a:ext cx="2517293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133" dirty="0" smtClean="0"/>
            </a:lvl2pPr>
            <a:lvl3pPr>
              <a:defRPr lang="en-US" sz="1600" dirty="0" smtClean="0"/>
            </a:lvl3pPr>
            <a:lvl4pPr>
              <a:defRPr lang="en-US" sz="1467" dirty="0" smtClean="0"/>
            </a:lvl4pPr>
            <a:lvl5pPr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2304" y="1341120"/>
            <a:ext cx="2517293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133" dirty="0" smtClean="0"/>
            </a:lvl2pPr>
            <a:lvl3pPr>
              <a:defRPr lang="en-US" sz="1600" dirty="0" smtClean="0"/>
            </a:lvl3pPr>
            <a:lvl4pPr>
              <a:defRPr lang="en-US" sz="1467" dirty="0" smtClean="0"/>
            </a:lvl4pPr>
            <a:lvl5pPr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0A88F58E-472B-4DEF-A082-989C100AAE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427011" y="1346200"/>
            <a:ext cx="2518707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133" dirty="0" smtClean="0"/>
            </a:lvl2pPr>
            <a:lvl3pPr>
              <a:defRPr lang="en-US" sz="1600" dirty="0" smtClean="0"/>
            </a:lvl3pPr>
            <a:lvl4pPr>
              <a:defRPr lang="en-US" sz="1467" dirty="0" smtClean="0"/>
            </a:lvl4pPr>
            <a:lvl5pPr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9061838" y="1341120"/>
            <a:ext cx="2517293" cy="4389120"/>
          </a:xfrm>
        </p:spPr>
        <p:txBody>
          <a:bodyPr vert="horz" lIns="0" tIns="27432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sz="2133" dirty="0" smtClean="0"/>
            </a:lvl2pPr>
            <a:lvl3pPr>
              <a:defRPr lang="en-US" sz="1600" dirty="0" smtClean="0"/>
            </a:lvl3pPr>
            <a:lvl4pPr>
              <a:defRPr lang="en-US" sz="1467" dirty="0" smtClean="0"/>
            </a:lvl4pPr>
            <a:lvl5pPr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609585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3467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8214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98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499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7066458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70664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5585" y="1399118"/>
            <a:ext cx="2976033" cy="4203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630084" y="1407585"/>
            <a:ext cx="7888816" cy="4203700"/>
          </a:xfrm>
          <a:solidFill>
            <a:schemeClr val="bg1">
              <a:lumMod val="95000"/>
            </a:schemeClr>
          </a:solidFill>
        </p:spPr>
        <p:txBody>
          <a:bodyPr lIns="1554480" tIns="320040"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7546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1999256"/>
            <a:ext cx="12192000" cy="3173379"/>
          </a:xfrm>
          <a:solidFill>
            <a:schemeClr val="bg1">
              <a:lumMod val="95000"/>
            </a:schemeClr>
          </a:solidFill>
        </p:spPr>
        <p:txBody>
          <a:bodyPr lIns="548640" tIns="182880" rIns="4846320"/>
          <a:lstStyle>
            <a:lvl1pPr>
              <a:lnSpc>
                <a:spcPct val="9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7066458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70664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49800" y="1390150"/>
            <a:ext cx="4392576" cy="443690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9895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" y="1390148"/>
            <a:ext cx="7135533" cy="4437888"/>
          </a:xfrm>
          <a:solidFill>
            <a:schemeClr val="bg1">
              <a:lumMod val="95000"/>
            </a:schemeClr>
          </a:solidFill>
        </p:spPr>
        <p:txBody>
          <a:bodyPr lIns="548640" tIns="182880" rIns="548640"/>
          <a:lstStyle>
            <a:lvl1pPr>
              <a:lnSpc>
                <a:spcPct val="9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12425" y="1390148"/>
            <a:ext cx="4329951" cy="443690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7066458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70664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5533" y="1390148"/>
            <a:ext cx="376891" cy="44378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01099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1990165"/>
            <a:ext cx="12192000" cy="3191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7066458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70664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990165"/>
            <a:ext cx="3711388" cy="316992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489990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" y="1416051"/>
            <a:ext cx="10464801" cy="4400549"/>
          </a:xfrm>
          <a:solidFill>
            <a:schemeClr val="bg1">
              <a:lumMod val="95000"/>
            </a:schemeClr>
          </a:solidFill>
        </p:spPr>
        <p:txBody>
          <a:bodyPr lIns="457200" tIns="36576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7066458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70664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48657" y="6436418"/>
            <a:ext cx="325120" cy="365125"/>
          </a:xfrm>
          <a:prstGeom prst="rect">
            <a:avLst/>
          </a:prstGeom>
        </p:spPr>
        <p:txBody>
          <a:bodyPr/>
          <a:lstStyle/>
          <a:p>
            <a:fld id="{B2F89101-6D8E-744A-B05D-E5241E2B6E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 bwMode="ltGray">
          <a:xfrm>
            <a:off x="10464801" y="1415444"/>
            <a:ext cx="1727200" cy="4401312"/>
            <a:chOff x="8425384" y="1061583"/>
            <a:chExt cx="718616" cy="3300984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8963025" y="1061583"/>
              <a:ext cx="180975" cy="33009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" name="Rectangle 12"/>
            <p:cNvSpPr/>
            <p:nvPr/>
          </p:nvSpPr>
          <p:spPr bwMode="ltGray">
            <a:xfrm>
              <a:off x="8782050" y="1061583"/>
              <a:ext cx="180975" cy="33009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Rectangle 13"/>
            <p:cNvSpPr/>
            <p:nvPr/>
          </p:nvSpPr>
          <p:spPr bwMode="ltGray">
            <a:xfrm>
              <a:off x="8606359" y="1061583"/>
              <a:ext cx="180975" cy="33009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" name="Rectangle 14"/>
            <p:cNvSpPr/>
            <p:nvPr/>
          </p:nvSpPr>
          <p:spPr bwMode="ltGray">
            <a:xfrm>
              <a:off x="8425384" y="1061583"/>
              <a:ext cx="180975" cy="33009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91627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/>
          <a:srcRect l="442" t="13161" b="2595"/>
          <a:stretch/>
        </p:blipFill>
        <p:spPr>
          <a:xfrm>
            <a:off x="0" y="1"/>
            <a:ext cx="12192000" cy="688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476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6433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685800"/>
            <a:ext cx="10363200" cy="533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6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Contact Information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14400" y="1247140"/>
            <a:ext cx="5063067" cy="2717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en-US" sz="2000" b="0" i="0" kern="1200" smtClean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dirty="0"/>
              <a:t>Name of Presenter </a:t>
            </a:r>
          </a:p>
          <a:p>
            <a:r>
              <a:rPr lang="en-US" dirty="0"/>
              <a:t>Presenter’s location</a:t>
            </a:r>
          </a:p>
          <a:p>
            <a:r>
              <a:rPr lang="en-US" dirty="0"/>
              <a:t>Email address</a:t>
            </a:r>
          </a:p>
          <a:p>
            <a:r>
              <a:rPr lang="en-US" dirty="0"/>
              <a:t>Phone number</a:t>
            </a:r>
          </a:p>
          <a:p>
            <a:endParaRPr lang="en-US" dirty="0"/>
          </a:p>
          <a:p>
            <a:r>
              <a:rPr lang="en-US" dirty="0"/>
              <a:t>Name of Presenter </a:t>
            </a:r>
          </a:p>
          <a:p>
            <a:r>
              <a:rPr lang="en-US" dirty="0"/>
              <a:t>Presenter’s location</a:t>
            </a:r>
          </a:p>
          <a:p>
            <a:r>
              <a:rPr lang="en-US" dirty="0"/>
              <a:t>Email address</a:t>
            </a:r>
          </a:p>
          <a:p>
            <a:r>
              <a:rPr lang="en-US" dirty="0"/>
              <a:t>Phone number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719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1"/>
            <a:ext cx="85343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93476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17537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39839"/>
            <a:ext cx="12192000" cy="518159"/>
          </a:xfrm>
          <a:custGeom>
            <a:avLst/>
            <a:gdLst/>
            <a:ahLst/>
            <a:cxnLst/>
            <a:rect l="l" t="t" r="r" b="b"/>
            <a:pathLst>
              <a:path w="9144000" h="388619">
                <a:moveTo>
                  <a:pt x="0" y="388619"/>
                </a:moveTo>
                <a:lnTo>
                  <a:pt x="9144000" y="388619"/>
                </a:lnTo>
                <a:lnTo>
                  <a:pt x="9144000" y="0"/>
                </a:lnTo>
                <a:lnTo>
                  <a:pt x="0" y="0"/>
                </a:lnTo>
                <a:lnTo>
                  <a:pt x="0" y="388619"/>
                </a:lnTo>
                <a:close/>
              </a:path>
            </a:pathLst>
          </a:custGeom>
          <a:solidFill>
            <a:srgbClr val="D5D2CE"/>
          </a:solid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17" name="bk object 17"/>
          <p:cNvSpPr/>
          <p:nvPr/>
        </p:nvSpPr>
        <p:spPr>
          <a:xfrm>
            <a:off x="1" y="0"/>
            <a:ext cx="12191999" cy="6662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2192000" cy="6339840"/>
          </a:xfrm>
          <a:custGeom>
            <a:avLst/>
            <a:gdLst/>
            <a:ahLst/>
            <a:cxnLst/>
            <a:rect l="l" t="t" r="r" b="b"/>
            <a:pathLst>
              <a:path w="9144000" h="4754880">
                <a:moveTo>
                  <a:pt x="0" y="4754880"/>
                </a:moveTo>
                <a:lnTo>
                  <a:pt x="9144000" y="4754880"/>
                </a:lnTo>
                <a:lnTo>
                  <a:pt x="9144000" y="0"/>
                </a:lnTo>
                <a:lnTo>
                  <a:pt x="0" y="0"/>
                </a:lnTo>
                <a:lnTo>
                  <a:pt x="0" y="47548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19" name="bk object 19"/>
          <p:cNvSpPr/>
          <p:nvPr/>
        </p:nvSpPr>
        <p:spPr>
          <a:xfrm>
            <a:off x="304800" y="6486144"/>
            <a:ext cx="1115568" cy="2560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20" name="bk object 20"/>
          <p:cNvSpPr/>
          <p:nvPr/>
        </p:nvSpPr>
        <p:spPr>
          <a:xfrm>
            <a:off x="0" y="1"/>
            <a:ext cx="79248" cy="1359407"/>
          </a:xfrm>
          <a:custGeom>
            <a:avLst/>
            <a:gdLst/>
            <a:ahLst/>
            <a:cxnLst/>
            <a:rect l="l" t="t" r="r" b="b"/>
            <a:pathLst>
              <a:path w="59436" h="1019555">
                <a:moveTo>
                  <a:pt x="0" y="1019555"/>
                </a:moveTo>
                <a:lnTo>
                  <a:pt x="59436" y="1019555"/>
                </a:lnTo>
                <a:lnTo>
                  <a:pt x="59436" y="0"/>
                </a:lnTo>
                <a:lnTo>
                  <a:pt x="0" y="0"/>
                </a:lnTo>
                <a:lnTo>
                  <a:pt x="0" y="1019555"/>
                </a:lnTo>
                <a:close/>
              </a:path>
            </a:pathLst>
          </a:custGeom>
          <a:solidFill>
            <a:srgbClr val="71695F"/>
          </a:solid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1893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71963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8119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efault - Default -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98393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12078" y="0"/>
            <a:ext cx="11277239" cy="1295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101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9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73910A-9166-5946-8659-CF738E1DF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13A84-FC1E-CA4A-98A8-76CD8A142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0DF21-248B-3F41-8A90-8BDC48B81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E5F0E-19CE-7D40-AA50-C4376658D6E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F0857-164C-CE48-8C50-26D10DBA5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9C3E3-AE35-1747-8F0D-C40365B18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247E-DD91-2149-8E95-16F7AD9D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edit Master title style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B069F-FBB0-4A1D-9858-EC9B5BA9B4F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3E2EA-3091-44F9-91E3-710BFF71E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4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92000"/>
        <a:buFont typeface="Wingdings" panose="05000000000000000000" pitchFamily="2" charset="2"/>
        <a:buNone/>
        <a:tabLst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40005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75000"/>
          </a:schemeClr>
        </a:buClr>
        <a:buSzPct val="95000"/>
        <a:buFont typeface="Wingdings" panose="05000000000000000000" pitchFamily="2" charset="2"/>
        <a:buChar char="o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6858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75000"/>
          </a:schemeClr>
        </a:buClr>
        <a:buSzPct val="100000"/>
        <a:buFont typeface="Century Gothic" panose="020B0502020202020204" pitchFamily="34" charset="0"/>
        <a:buChar char="—"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971550" indent="-2095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75000"/>
          </a:schemeClr>
        </a:buClr>
        <a:buSzPct val="100000"/>
        <a:buFont typeface="Century Gothic" panose="020B0502020202020204" pitchFamily="34" charset="0"/>
        <a:buChar char="―"/>
        <a:defRPr sz="9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200150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75000"/>
          </a:schemeClr>
        </a:buClr>
        <a:buSzPct val="100000"/>
        <a:buFont typeface="Century Gothic" panose="020B0502020202020204" pitchFamily="34" charset="0"/>
        <a:buChar char="–"/>
        <a:defRPr sz="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 bwMode="ltGray">
          <a:xfrm>
            <a:off x="0" y="5989465"/>
            <a:ext cx="12192000" cy="88617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4" name="Rectangle 93"/>
          <p:cNvSpPr/>
          <p:nvPr/>
        </p:nvSpPr>
        <p:spPr bwMode="gray">
          <a:xfrm>
            <a:off x="0" y="1"/>
            <a:ext cx="12192000" cy="633983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889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12078" y="304800"/>
            <a:ext cx="11277239" cy="791173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1" y="1353312"/>
            <a:ext cx="10974553" cy="4389120"/>
          </a:xfrm>
          <a:prstGeom prst="rect">
            <a:avLst/>
          </a:prstGeom>
        </p:spPr>
        <p:txBody>
          <a:bodyPr vert="horz" lIns="0" tIns="27432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17" y="6485844"/>
            <a:ext cx="1114608" cy="2582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ltGray">
          <a:xfrm>
            <a:off x="0" y="1"/>
            <a:ext cx="12192000" cy="7315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2" descr="http://img.medscape.com/pi/global/logos/mscp/logo_medscape_RGB300.png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492" y="6465723"/>
            <a:ext cx="1584960" cy="34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63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hf hdr="0" ftr="0" dt="0"/>
  <p:txStyles>
    <p:titleStyle>
      <a:lvl1pPr algn="l" defTabSz="609585" rtl="0" eaLnBrk="1" latinLnBrk="0" hangingPunct="1">
        <a:lnSpc>
          <a:spcPct val="85000"/>
        </a:lnSpc>
        <a:spcBef>
          <a:spcPct val="0"/>
        </a:spcBef>
        <a:buNone/>
        <a:defRPr kumimoji="0" lang="en-US" sz="3467" b="0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0" indent="0" algn="l" defTabSz="609585" rtl="0" eaLnBrk="1" latinLnBrk="0" hangingPunct="1">
        <a:spcBef>
          <a:spcPts val="800"/>
        </a:spcBef>
        <a:buFont typeface="Arial"/>
        <a:buNone/>
        <a:defRPr kumimoji="0" lang="en-US" sz="16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0" indent="0" algn="l" defTabSz="609585" rtl="0" eaLnBrk="1" latinLnBrk="0" hangingPunct="1">
        <a:spcBef>
          <a:spcPct val="20000"/>
        </a:spcBef>
        <a:buFont typeface="Arial"/>
        <a:buNone/>
        <a:defRPr lang="en-US" sz="2667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304792" indent="-304792" algn="l" defTabSz="609585" rtl="0" eaLnBrk="1" latinLnBrk="0" hangingPunct="1">
        <a:spcBef>
          <a:spcPct val="20000"/>
        </a:spcBef>
        <a:buFont typeface="Arial"/>
        <a:buChar char="•"/>
        <a:defRPr kumimoji="0" lang="en-US" sz="2133" b="0" i="0" u="none" strike="noStrike" kern="1200" cap="none" spc="0" normalizeH="0" baseline="0" dirty="0" smtClean="0">
          <a:ln>
            <a:noFill/>
          </a:ln>
          <a:solidFill>
            <a:schemeClr val="tx1">
              <a:lumMod val="65000"/>
              <a:lumOff val="35000"/>
            </a:schemeClr>
          </a:solidFill>
          <a:effectLst/>
          <a:uLnTx/>
          <a:uFillTx/>
          <a:latin typeface="+mn-lt"/>
          <a:ea typeface="+mn-ea"/>
          <a:cs typeface="+mn-cs"/>
        </a:defRPr>
      </a:lvl3pPr>
      <a:lvl4pPr marL="838179" indent="-228594" algn="l" defTabSz="609585" rtl="0" eaLnBrk="1" latinLnBrk="0" hangingPunct="1">
        <a:spcBef>
          <a:spcPct val="20000"/>
        </a:spcBef>
        <a:buFont typeface="Arial"/>
        <a:buChar char="–"/>
        <a:defRPr kumimoji="0" lang="en-US" sz="1867" b="0" i="0" u="none" strike="noStrike" kern="1200" cap="none" spc="0" normalizeH="0" baseline="0" dirty="0" smtClean="0">
          <a:ln>
            <a:noFill/>
          </a:ln>
          <a:solidFill>
            <a:schemeClr val="tx1">
              <a:lumMod val="65000"/>
              <a:lumOff val="35000"/>
            </a:schemeClr>
          </a:solidFill>
          <a:effectLst/>
          <a:uLnTx/>
          <a:uFillTx/>
          <a:latin typeface="+mn-lt"/>
          <a:ea typeface="+mn-ea"/>
          <a:cs typeface="+mn-cs"/>
        </a:defRPr>
      </a:lvl4pPr>
      <a:lvl5pPr marL="0" indent="0" algn="l" defTabSz="609585" rtl="0" eaLnBrk="1" latinLnBrk="0" hangingPunct="1">
        <a:spcBef>
          <a:spcPct val="20000"/>
        </a:spcBef>
        <a:buFont typeface="Arial"/>
        <a:buNone/>
        <a:defRPr lang="en-US" sz="2667" kern="1200" dirty="0">
          <a:solidFill>
            <a:schemeClr val="accent2"/>
          </a:solidFill>
          <a:latin typeface="+mj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68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58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3C9D11-B546-6546-B605-7AFC4B06DC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37" y="5901192"/>
            <a:ext cx="40132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3E0C5E-528B-5E2E-C3E4-D2DD062FDE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424" b="1424"/>
          <a:stretch/>
        </p:blipFill>
        <p:spPr>
          <a:xfrm>
            <a:off x="0" y="1"/>
            <a:ext cx="12191997" cy="5330164"/>
          </a:xfrm>
          <a:prstGeom prst="rect">
            <a:avLst/>
          </a:prstGeom>
        </p:spPr>
      </p:pic>
      <p:pic>
        <p:nvPicPr>
          <p:cNvPr id="7" name="Picture 6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793B07A2-8ABC-535B-EE8F-8F7E10B828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65885" y="745220"/>
            <a:ext cx="2682425" cy="364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3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39839"/>
            <a:ext cx="12192000" cy="518159"/>
          </a:xfrm>
          <a:custGeom>
            <a:avLst/>
            <a:gdLst/>
            <a:ahLst/>
            <a:cxnLst/>
            <a:rect l="l" t="t" r="r" b="b"/>
            <a:pathLst>
              <a:path w="9144000" h="388619">
                <a:moveTo>
                  <a:pt x="0" y="388619"/>
                </a:moveTo>
                <a:lnTo>
                  <a:pt x="9144000" y="388619"/>
                </a:lnTo>
                <a:lnTo>
                  <a:pt x="9144000" y="0"/>
                </a:lnTo>
                <a:lnTo>
                  <a:pt x="0" y="0"/>
                </a:lnTo>
                <a:lnTo>
                  <a:pt x="0" y="388619"/>
                </a:lnTo>
                <a:close/>
              </a:path>
            </a:pathLst>
          </a:custGeom>
          <a:solidFill>
            <a:srgbClr val="D5D2CE"/>
          </a:solid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17" name="bk object 17"/>
          <p:cNvSpPr/>
          <p:nvPr/>
        </p:nvSpPr>
        <p:spPr>
          <a:xfrm>
            <a:off x="1" y="0"/>
            <a:ext cx="12191999" cy="6662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2053" y="322749"/>
            <a:ext cx="11287895" cy="89763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201" y="1675214"/>
            <a:ext cx="11111595" cy="387041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3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979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3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image" Target="../media/image34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microsoft.com/office/2007/relationships/hdphoto" Target="../media/hdphoto2.wdp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f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3.wdp"/><Relationship Id="rId5" Type="http://schemas.openxmlformats.org/officeDocument/2006/relationships/image" Target="../media/image50.png"/><Relationship Id="rId10" Type="http://schemas.microsoft.com/office/2007/relationships/hdphoto" Target="../media/hdphoto5.wdp"/><Relationship Id="rId4" Type="http://schemas.openxmlformats.org/officeDocument/2006/relationships/image" Target="../media/image49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6.xml"/><Relationship Id="rId6" Type="http://schemas.openxmlformats.org/officeDocument/2006/relationships/hyperlink" Target="mailto:JohnWhyte@gmail.com@DrJohnWhyte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2555631" y="1149178"/>
            <a:ext cx="7080738" cy="4266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Misinformation and the Impact on Patient Safety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John Whyte, MD, MPH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Chief Medical Officer, WebMD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September 7, 2024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83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548C5-7045-473B-9F07-2ECCBA4A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billion health-related queries a day!</a:t>
            </a:r>
          </a:p>
        </p:txBody>
      </p:sp>
      <p:pic>
        <p:nvPicPr>
          <p:cNvPr id="2050" name="Picture 2" descr="Million to Billion Converter - Billion to Million Converter">
            <a:extLst>
              <a:ext uri="{FF2B5EF4-FFF2-40B4-BE49-F238E27FC236}">
                <a16:creationId xmlns:a16="http://schemas.microsoft.com/office/drawing/2014/main" id="{B5B57858-977B-4572-AF5D-9F08C45204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570" y="1675227"/>
            <a:ext cx="10710860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7118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lying, blue, high, large&#10;&#10;Description automatically generated">
            <a:extLst>
              <a:ext uri="{FF2B5EF4-FFF2-40B4-BE49-F238E27FC236}">
                <a16:creationId xmlns:a16="http://schemas.microsoft.com/office/drawing/2014/main" id="{189A51A3-0B72-2042-975B-506E1B2AD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673F03-443C-9E4F-8323-014A414168CF}"/>
              </a:ext>
            </a:extLst>
          </p:cNvPr>
          <p:cNvSpPr txBox="1"/>
          <p:nvPr/>
        </p:nvSpPr>
        <p:spPr>
          <a:xfrm flipH="1">
            <a:off x="2910244" y="2142706"/>
            <a:ext cx="637151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1BFF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SEARCH HAS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CHANGED</a:t>
            </a:r>
          </a:p>
        </p:txBody>
      </p:sp>
      <p:pic>
        <p:nvPicPr>
          <p:cNvPr id="8194" name="Picture 2" descr="Google search bar png, Google search bar png Transparent FREE for download  on WebStockReview 2020">
            <a:extLst>
              <a:ext uri="{FF2B5EF4-FFF2-40B4-BE49-F238E27FC236}">
                <a16:creationId xmlns:a16="http://schemas.microsoft.com/office/drawing/2014/main" id="{D21647E4-0134-0047-A203-043B75918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4019044"/>
            <a:ext cx="11286702" cy="254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75D8896-FA3B-A341-8B8F-BAC453889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" y="641770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139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7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5EA98CB2-F3EB-440A-B7B1-04D4B09F4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3595" y="643467"/>
            <a:ext cx="292480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CD5BDA-87BB-425F-9025-CFDD7C9CC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New Ways of “Search”</a:t>
            </a:r>
          </a:p>
        </p:txBody>
      </p:sp>
      <p:sp>
        <p:nvSpPr>
          <p:cNvPr id="2071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hite and blue logo on a black background&#10;&#10;Description automatically generated">
            <a:extLst>
              <a:ext uri="{FF2B5EF4-FFF2-40B4-BE49-F238E27FC236}">
                <a16:creationId xmlns:a16="http://schemas.microsoft.com/office/drawing/2014/main" id="{9F29A2FE-ED62-4A5F-A66E-5F0953ACBE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6763" r="11570"/>
          <a:stretch/>
        </p:blipFill>
        <p:spPr>
          <a:xfrm>
            <a:off x="701677" y="2619784"/>
            <a:ext cx="2940045" cy="3600041"/>
          </a:xfrm>
          <a:prstGeom prst="rect">
            <a:avLst/>
          </a:prstGeom>
        </p:spPr>
      </p:pic>
      <p:pic>
        <p:nvPicPr>
          <p:cNvPr id="2050" name="Picture 2" descr="Why Voice Search Will Dominate SEO In 2019 -- And How You Can Capitalize On  It">
            <a:extLst>
              <a:ext uri="{FF2B5EF4-FFF2-40B4-BE49-F238E27FC236}">
                <a16:creationId xmlns:a16="http://schemas.microsoft.com/office/drawing/2014/main" id="{4DCACA53-8034-481F-BA2F-F23B0677FB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7" r="2" b="2"/>
          <a:stretch/>
        </p:blipFill>
        <p:spPr bwMode="auto">
          <a:xfrm>
            <a:off x="4216908" y="2674647"/>
            <a:ext cx="3758184" cy="36000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close-up of a phone&#10;&#10;Description automatically generated">
            <a:extLst>
              <a:ext uri="{FF2B5EF4-FFF2-40B4-BE49-F238E27FC236}">
                <a16:creationId xmlns:a16="http://schemas.microsoft.com/office/drawing/2014/main" id="{2DE24F0D-0E0D-43F1-9BBB-B2F9AFF383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141208" y="2712720"/>
            <a:ext cx="3758184" cy="354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71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earing uniforms&#10;&#10;Description automatically generated">
            <a:extLst>
              <a:ext uri="{FF2B5EF4-FFF2-40B4-BE49-F238E27FC236}">
                <a16:creationId xmlns:a16="http://schemas.microsoft.com/office/drawing/2014/main" id="{1B637F3D-0E77-442D-BB66-3DF4A6AB7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79"/>
            <a:ext cx="12192000" cy="6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9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225" y="279400"/>
            <a:ext cx="5362576" cy="1892300"/>
          </a:xfrm>
        </p:spPr>
        <p:txBody>
          <a:bodyPr>
            <a:normAutofit/>
          </a:bodyPr>
          <a:lstStyle/>
          <a:p>
            <a:r>
              <a:rPr lang="en-US" dirty="0"/>
              <a:t>         </a:t>
            </a:r>
          </a:p>
        </p:txBody>
      </p:sp>
      <p:sp>
        <p:nvSpPr>
          <p:cNvPr id="4" name="Slide Number Placeholder 3"/>
          <p:cNvSpPr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129" y="2793633"/>
            <a:ext cx="2989671" cy="26159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6197"/>
            <a:ext cx="4567164" cy="2615958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355548" y="3587952"/>
            <a:ext cx="1280161" cy="634098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296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7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B48558C6-8406-493D-BE10-74FC28D7D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0840" y="643467"/>
            <a:ext cx="6141720" cy="5571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1AC433-42FF-4EE7-99B4-12B3FEB4242C}"/>
              </a:ext>
            </a:extLst>
          </p:cNvPr>
          <p:cNvSpPr txBox="1"/>
          <p:nvPr/>
        </p:nvSpPr>
        <p:spPr>
          <a:xfrm>
            <a:off x="9525000" y="2148840"/>
            <a:ext cx="170688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50 !</a:t>
            </a:r>
          </a:p>
        </p:txBody>
      </p:sp>
    </p:spTree>
    <p:extLst>
      <p:ext uri="{BB962C8B-B14F-4D97-AF65-F5344CB8AC3E}">
        <p14:creationId xmlns:p14="http://schemas.microsoft.com/office/powerpoint/2010/main" val="11031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6" name="Rectangle 206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7" name="Right Triangle 2069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8" name="Rectangle 2071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Bridging the gap between customer expectation and reality | Blog">
            <a:extLst>
              <a:ext uri="{FF2B5EF4-FFF2-40B4-BE49-F238E27FC236}">
                <a16:creationId xmlns:a16="http://schemas.microsoft.com/office/drawing/2014/main" id="{A2520A9A-A577-47E8-A351-E9203F97C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163" y="1239134"/>
            <a:ext cx="7746709" cy="43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792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82E73AF3-939F-7741-9B3A-A262441950F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4" t="32084" r="32987"/>
          <a:stretch/>
        </p:blipFill>
        <p:spPr>
          <a:xfrm>
            <a:off x="6248400" y="0"/>
            <a:ext cx="5943600" cy="6858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EA7720-777B-E74B-B26D-AAB461A1B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984"/>
            <a:ext cx="8634046" cy="6883984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E540AD33-8E94-A141-A117-6C7EF03C9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33" y="241374"/>
            <a:ext cx="7158123" cy="1325563"/>
          </a:xfrm>
        </p:spPr>
        <p:txBody>
          <a:bodyPr/>
          <a:lstStyle/>
          <a:p>
            <a:r>
              <a:rPr lang="en-US" dirty="0"/>
              <a:t>The CHANGING HEALTH Consumer Experience</a:t>
            </a:r>
          </a:p>
        </p:txBody>
      </p:sp>
      <p:graphicFrame>
        <p:nvGraphicFramePr>
          <p:cNvPr id="27" name="Content Placeholder 24">
            <a:extLst>
              <a:ext uri="{FF2B5EF4-FFF2-40B4-BE49-F238E27FC236}">
                <a16:creationId xmlns:a16="http://schemas.microsoft.com/office/drawing/2014/main" id="{C5E08891-E161-4DAB-8044-DC22B7BC484C}"/>
              </a:ext>
            </a:extLst>
          </p:cNvPr>
          <p:cNvGraphicFramePr>
            <a:graphicFrameLocks noGrp="1"/>
          </p:cNvGraphicFramePr>
          <p:nvPr>
            <p:ph sz="quarter" idx="20"/>
          </p:nvPr>
        </p:nvGraphicFramePr>
        <p:xfrm>
          <a:off x="723900" y="2475846"/>
          <a:ext cx="5762625" cy="4153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CE222A0F-3AF9-1E4B-B3C9-7638E96DA6BB}"/>
              </a:ext>
            </a:extLst>
          </p:cNvPr>
          <p:cNvSpPr/>
          <p:nvPr/>
        </p:nvSpPr>
        <p:spPr>
          <a:xfrm>
            <a:off x="723900" y="1786456"/>
            <a:ext cx="1143000" cy="52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3627091F-0E7A-E944-8482-5F51D7F0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" y="6417708"/>
            <a:ext cx="1357824" cy="3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66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AACD0657-5F91-B74C-BA87-B696D01C9D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47E192-48EE-7D41-AB84-13F08D7F8B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24" b="35301"/>
          <a:stretch/>
        </p:blipFill>
        <p:spPr>
          <a:xfrm>
            <a:off x="-36095" y="1270416"/>
            <a:ext cx="8119391" cy="21585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35A63C-3A32-E64D-AE0A-0581C2178CEC}"/>
              </a:ext>
            </a:extLst>
          </p:cNvPr>
          <p:cNvSpPr/>
          <p:nvPr/>
        </p:nvSpPr>
        <p:spPr>
          <a:xfrm rot="5400000">
            <a:off x="-111809" y="2393528"/>
            <a:ext cx="1143000" cy="524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BFFC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1760925"/>
            <a:ext cx="4485862" cy="1325563"/>
          </a:xfrm>
        </p:spPr>
        <p:txBody>
          <a:bodyPr/>
          <a:lstStyle/>
          <a:p>
            <a:r>
              <a:rPr lang="en-US" sz="3800" dirty="0"/>
              <a:t>Bringing care to the patient</a:t>
            </a:r>
          </a:p>
        </p:txBody>
      </p:sp>
    </p:spTree>
    <p:extLst>
      <p:ext uri="{BB962C8B-B14F-4D97-AF65-F5344CB8AC3E}">
        <p14:creationId xmlns:p14="http://schemas.microsoft.com/office/powerpoint/2010/main" val="79272221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lying, blue, high, large&#10;&#10;Description automatically generated">
            <a:extLst>
              <a:ext uri="{FF2B5EF4-FFF2-40B4-BE49-F238E27FC236}">
                <a16:creationId xmlns:a16="http://schemas.microsoft.com/office/drawing/2014/main" id="{189A51A3-0B72-2042-975B-506E1B2AD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673F03-443C-9E4F-8323-014A414168CF}"/>
              </a:ext>
            </a:extLst>
          </p:cNvPr>
          <p:cNvSpPr txBox="1"/>
          <p:nvPr/>
        </p:nvSpPr>
        <p:spPr>
          <a:xfrm flipH="1">
            <a:off x="533399" y="313069"/>
            <a:ext cx="1112520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 WEARABLE TECH MARKET IS PROJECTED TO GROW TO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1BFF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$64 BILLION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 2024 –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1BFF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THAT’S UP 137%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FROM 2019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238786-6945-9842-B86B-A95F16B6608F}"/>
              </a:ext>
            </a:extLst>
          </p:cNvPr>
          <p:cNvGrpSpPr/>
          <p:nvPr/>
        </p:nvGrpSpPr>
        <p:grpSpPr>
          <a:xfrm>
            <a:off x="1966691" y="1127624"/>
            <a:ext cx="8258619" cy="5475877"/>
            <a:chOff x="3231930" y="1127624"/>
            <a:chExt cx="8258619" cy="5475877"/>
          </a:xfrm>
        </p:grpSpPr>
        <p:pic>
          <p:nvPicPr>
            <p:cNvPr id="16392" name="Picture 8" descr="Could the Apple Watch ECG App Really Save Your Life? - FASHION Magazine">
              <a:extLst>
                <a:ext uri="{FF2B5EF4-FFF2-40B4-BE49-F238E27FC236}">
                  <a16:creationId xmlns:a16="http://schemas.microsoft.com/office/drawing/2014/main" id="{45DADF00-1348-8D46-ACFF-77B5E3EB93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58" r="33966"/>
            <a:stretch/>
          </p:blipFill>
          <p:spPr bwMode="auto">
            <a:xfrm>
              <a:off x="3231930" y="1183481"/>
              <a:ext cx="3752193" cy="536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Get a Good Night's Sleep with Fitbit's Sleep Tools - Fitbit Blog">
              <a:extLst>
                <a:ext uri="{FF2B5EF4-FFF2-40B4-BE49-F238E27FC236}">
                  <a16:creationId xmlns:a16="http://schemas.microsoft.com/office/drawing/2014/main" id="{F902071F-EF83-7445-99B4-0C0E051AA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938" y="1127624"/>
              <a:ext cx="5005611" cy="5475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62149C5F-0DFF-4AB7-AFD8-6DBBA6797BD6}"/>
              </a:ext>
            </a:extLst>
          </p:cNvPr>
          <p:cNvSpPr/>
          <p:nvPr/>
        </p:nvSpPr>
        <p:spPr>
          <a:xfrm>
            <a:off x="7724274" y="709863"/>
            <a:ext cx="1247618" cy="80611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BFFC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10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60AEF-5B6E-4E91-A8A2-4038848F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Self-Care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78FA83-E17D-4696-9BCF-F8C0482FDB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9180" y="307731"/>
            <a:ext cx="3997637" cy="3997637"/>
          </a:xfrm>
          <a:prstGeom prst="rect">
            <a:avLst/>
          </a:prstGeom>
        </p:spPr>
      </p:pic>
      <p:pic>
        <p:nvPicPr>
          <p:cNvPr id="1026" name="Picture 2" descr="At-home COVID-19 rapid tests to be sold at CVS, Walgreens and Walmart -  Chicago Sun-Times">
            <a:extLst>
              <a:ext uri="{FF2B5EF4-FFF2-40B4-BE49-F238E27FC236}">
                <a16:creationId xmlns:a16="http://schemas.microsoft.com/office/drawing/2014/main" id="{73B6FA54-3309-4E79-BA26-A199737EFB4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6043" y="491217"/>
            <a:ext cx="5455917" cy="363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lying, blue, high, large&#10;&#10;Description automatically generated">
            <a:extLst>
              <a:ext uri="{FF2B5EF4-FFF2-40B4-BE49-F238E27FC236}">
                <a16:creationId xmlns:a16="http://schemas.microsoft.com/office/drawing/2014/main" id="{189A51A3-0B72-2042-975B-506E1B2AD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4D35B12-8F8F-7442-85A0-B97DFFD87D34}"/>
              </a:ext>
            </a:extLst>
          </p:cNvPr>
          <p:cNvSpPr/>
          <p:nvPr/>
        </p:nvSpPr>
        <p:spPr>
          <a:xfrm>
            <a:off x="10154158" y="6488668"/>
            <a:ext cx="19014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Source: PRNewswire 2020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865ADE-AFFA-FE46-B5C1-8A808A67E2F2}"/>
              </a:ext>
            </a:extLst>
          </p:cNvPr>
          <p:cNvGrpSpPr/>
          <p:nvPr/>
        </p:nvGrpSpPr>
        <p:grpSpPr>
          <a:xfrm>
            <a:off x="1270276" y="1714500"/>
            <a:ext cx="4310822" cy="3863438"/>
            <a:chOff x="1073702" y="1968500"/>
            <a:chExt cx="4310822" cy="38634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DD4576-D10E-3C4C-8143-098490CA0B37}"/>
                </a:ext>
              </a:extLst>
            </p:cNvPr>
            <p:cNvSpPr txBox="1"/>
            <p:nvPr/>
          </p:nvSpPr>
          <p:spPr>
            <a:xfrm>
              <a:off x="1073702" y="3800613"/>
              <a:ext cx="431082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51BFFC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$11B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The global self testing market is forecasted to reach a valuation of $11B by 2030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608DA31-9020-CC4F-AB44-C02043880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692" y="1968500"/>
              <a:ext cx="1778842" cy="177884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3119BD6-FFCB-BF49-9B92-71B0B833945A}"/>
              </a:ext>
            </a:extLst>
          </p:cNvPr>
          <p:cNvGrpSpPr/>
          <p:nvPr/>
        </p:nvGrpSpPr>
        <p:grpSpPr>
          <a:xfrm>
            <a:off x="5911083" y="733953"/>
            <a:ext cx="5812221" cy="5444269"/>
            <a:chOff x="5911083" y="733953"/>
            <a:chExt cx="5812221" cy="5444269"/>
          </a:xfrm>
        </p:grpSpPr>
        <p:pic>
          <p:nvPicPr>
            <p:cNvPr id="1026" name="Picture 2" descr="LabCorp | The World's Leading Health Care Diagnostics Company">
              <a:extLst>
                <a:ext uri="{FF2B5EF4-FFF2-40B4-BE49-F238E27FC236}">
                  <a16:creationId xmlns:a16="http://schemas.microsoft.com/office/drawing/2014/main" id="{F2157FA5-25A8-9448-88A7-0C68ACC08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9681" y="733953"/>
              <a:ext cx="5295024" cy="1621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E7F3AE4B-C685-D94E-BA95-AC436B5AB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391" y="2474524"/>
              <a:ext cx="3963604" cy="2337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Our Home Health Tests - Results You Can Understand">
              <a:extLst>
                <a:ext uri="{FF2B5EF4-FFF2-40B4-BE49-F238E27FC236}">
                  <a16:creationId xmlns:a16="http://schemas.microsoft.com/office/drawing/2014/main" id="{DC9E34E0-C680-F943-AB2A-4B8942A4D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1083" y="4872743"/>
              <a:ext cx="5812221" cy="1305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Content Placeholder 8" descr="A close-up of a test kit&#10;&#10;Description automatically generated">
            <a:extLst>
              <a:ext uri="{FF2B5EF4-FFF2-40B4-BE49-F238E27FC236}">
                <a16:creationId xmlns:a16="http://schemas.microsoft.com/office/drawing/2014/main" id="{738DF53B-9170-481D-BBFF-6BF1CE93C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012" y="643466"/>
            <a:ext cx="5566833" cy="556683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4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16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CBD88D-F45E-4873-ADEA-C9F69927D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Data – Quality and Quantity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A picture containing icon&#10;&#10;Description automatically generated">
            <a:extLst>
              <a:ext uri="{FF2B5EF4-FFF2-40B4-BE49-F238E27FC236}">
                <a16:creationId xmlns:a16="http://schemas.microsoft.com/office/drawing/2014/main" id="{B25A3962-51A8-42D6-A40B-9FFA05DE6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0813" y="2427541"/>
            <a:ext cx="7995274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B65FE-77C6-4FA0-B1F6-DEB14AA9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Consider this!</a:t>
            </a:r>
          </a:p>
        </p:txBody>
      </p:sp>
      <p:sp>
        <p:nvSpPr>
          <p:cNvPr id="26" name="Arc 2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DCCB0-3D1E-4D88-8163-33F62A977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sz="4000" dirty="0"/>
              <a:t>Supercomputers can do as many calculations in a single second as an individual can in 32 BILLION years.</a:t>
            </a:r>
          </a:p>
        </p:txBody>
      </p:sp>
    </p:spTree>
    <p:extLst>
      <p:ext uri="{BB962C8B-B14F-4D97-AF65-F5344CB8AC3E}">
        <p14:creationId xmlns:p14="http://schemas.microsoft.com/office/powerpoint/2010/main" val="22009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formerly The Honda Portal: 800,000 Visitors to The Honda Portal!!!!">
            <a:extLst>
              <a:ext uri="{FF2B5EF4-FFF2-40B4-BE49-F238E27FC236}">
                <a16:creationId xmlns:a16="http://schemas.microsoft.com/office/drawing/2014/main" id="{7E79E3BD-74C6-491E-9F01-202AF353C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4797" y="1286934"/>
            <a:ext cx="7882408" cy="410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2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2B6B44-8C5C-4605-A21B-3E1B1C7D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 dirty="0"/>
              <a:t>40% diagnostic errors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05613C1-A97E-4B58-BB17-8BAB3A77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3200" dirty="0"/>
              <a:t>Stroke</a:t>
            </a:r>
          </a:p>
          <a:p>
            <a:r>
              <a:rPr lang="en-US" sz="3200" dirty="0"/>
              <a:t>Sepsis</a:t>
            </a:r>
          </a:p>
          <a:p>
            <a:r>
              <a:rPr lang="en-US" sz="3200" dirty="0"/>
              <a:t>Pneumonia</a:t>
            </a:r>
          </a:p>
          <a:p>
            <a:r>
              <a:rPr lang="en-US" sz="3200" dirty="0"/>
              <a:t>Venous thromboembolism</a:t>
            </a:r>
          </a:p>
          <a:p>
            <a:r>
              <a:rPr lang="en-US" sz="3200" dirty="0"/>
              <a:t>Lung cancer</a:t>
            </a:r>
          </a:p>
        </p:txBody>
      </p:sp>
      <p:pic>
        <p:nvPicPr>
          <p:cNvPr id="7" name="Graphic 6" descr="Stethoscope">
            <a:extLst>
              <a:ext uri="{FF2B5EF4-FFF2-40B4-BE49-F238E27FC236}">
                <a16:creationId xmlns:a16="http://schemas.microsoft.com/office/drawing/2014/main" id="{9C2F1102-C119-A270-E041-2F8E22B57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048" y="699516"/>
            <a:ext cx="5458968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9490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28236-9381-4C54-AB5E-B81F43CE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Headline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close-up of a sign&#10;&#10;Description automatically generated">
            <a:extLst>
              <a:ext uri="{FF2B5EF4-FFF2-40B4-BE49-F238E27FC236}">
                <a16:creationId xmlns:a16="http://schemas.microsoft.com/office/drawing/2014/main" id="{75247057-B1A0-42E8-B14E-F692D9881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968604"/>
            <a:ext cx="11548872" cy="291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993F8B-ED96-435B-93CD-F251EEDA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Lancet Oncology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C75159-EA8F-4101-8C3B-487E3C22A0C5}"/>
              </a:ext>
            </a:extLst>
          </p:cNvPr>
          <p:cNvSpPr>
            <a:spLocks/>
          </p:cNvSpPr>
          <p:nvPr/>
        </p:nvSpPr>
        <p:spPr>
          <a:xfrm>
            <a:off x="6317754" y="1664453"/>
            <a:ext cx="5181600" cy="435133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28" name="Content Placeholder 2">
            <a:extLst>
              <a:ext uri="{FF2B5EF4-FFF2-40B4-BE49-F238E27FC236}">
                <a16:creationId xmlns:a16="http://schemas.microsoft.com/office/drawing/2014/main" id="{D2F670A7-7DA4-D17D-DE30-636F5E6D5332}"/>
              </a:ext>
            </a:extLst>
          </p:cNvPr>
          <p:cNvGraphicFramePr>
            <a:graphicFrameLocks/>
          </p:cNvGraphicFramePr>
          <p:nvPr/>
        </p:nvGraphicFramePr>
        <p:xfrm>
          <a:off x="5207640" y="1287380"/>
          <a:ext cx="3127460" cy="472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Artificial intelligence-supported screen reading versus standard double  reading in the Mammography Screening with Artificial Intelligence trial  (MASAI): a clinical safety analysis of a randomised, controlled,  non-inferiority, single-blinded, screening ...">
            <a:extLst>
              <a:ext uri="{FF2B5EF4-FFF2-40B4-BE49-F238E27FC236}">
                <a16:creationId xmlns:a16="http://schemas.microsoft.com/office/drawing/2014/main" id="{F426A2BD-6869-433D-9529-4A3EA70B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461" y="2095664"/>
            <a:ext cx="2785130" cy="2825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02458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9CDAF8EA-D18F-4C62-ACE8-4F976DC9D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199" y="643467"/>
            <a:ext cx="10817601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1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snow, outdoor, nature, covered&#10;&#10;Description automatically generated">
            <a:extLst>
              <a:ext uri="{FF2B5EF4-FFF2-40B4-BE49-F238E27FC236}">
                <a16:creationId xmlns:a16="http://schemas.microsoft.com/office/drawing/2014/main" id="{4BA27468-7439-4A45-B0B8-750891F4F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142" b="46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1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3" t="8571" r="22550" b="9005"/>
          <a:stretch/>
        </p:blipFill>
        <p:spPr>
          <a:xfrm>
            <a:off x="7315200" y="1397001"/>
            <a:ext cx="4616605" cy="4244961"/>
          </a:xfrm>
          <a:prstGeom prst="rect">
            <a:avLst/>
          </a:prstGeom>
        </p:spPr>
      </p:pic>
      <p:sp>
        <p:nvSpPr>
          <p:cNvPr id="6" name="AutoShape 2" descr="Image result for gmail logo"/>
          <p:cNvSpPr>
            <a:spLocks noChangeAspect="1" noChangeArrowheads="1"/>
          </p:cNvSpPr>
          <p:nvPr/>
        </p:nvSpPr>
        <p:spPr bwMode="auto">
          <a:xfrm>
            <a:off x="763587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4" descr="Image result for gmail log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6" descr="Image result for gmail log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416" name="Picture 8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605" y="2022096"/>
            <a:ext cx="1100974" cy="86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Image result for twitter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4038601"/>
            <a:ext cx="1362996" cy="10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54401" y="2108200"/>
            <a:ext cx="41518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jwhyte@webmd.net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hlinkClick r:id="" action="ppaction://noaction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@DrJohnWhyte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" name="Round Single Corner Rectangle 1"/>
          <p:cNvSpPr/>
          <p:nvPr/>
        </p:nvSpPr>
        <p:spPr>
          <a:xfrm>
            <a:off x="1068387" y="1701800"/>
            <a:ext cx="6653213" cy="3657600"/>
          </a:xfrm>
          <a:prstGeom prst="round1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information…</a:t>
            </a:r>
          </a:p>
        </p:txBody>
      </p:sp>
    </p:spTree>
    <p:extLst>
      <p:ext uri="{BB962C8B-B14F-4D97-AF65-F5344CB8AC3E}">
        <p14:creationId xmlns:p14="http://schemas.microsoft.com/office/powerpoint/2010/main" val="3783248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WebMD">
      <a:dk1>
        <a:srgbClr val="5E5E5E"/>
      </a:dk1>
      <a:lt1>
        <a:srgbClr val="51BFFC"/>
      </a:lt1>
      <a:dk2>
        <a:srgbClr val="1670A5"/>
      </a:dk2>
      <a:lt2>
        <a:srgbClr val="FFFFFF"/>
      </a:lt2>
      <a:accent1>
        <a:srgbClr val="009BE1"/>
      </a:accent1>
      <a:accent2>
        <a:srgbClr val="1AA5E4"/>
      </a:accent2>
      <a:accent3>
        <a:srgbClr val="33AFE7"/>
      </a:accent3>
      <a:accent4>
        <a:srgbClr val="4DB9EA"/>
      </a:accent4>
      <a:accent5>
        <a:srgbClr val="66C3ED"/>
      </a:accent5>
      <a:accent6>
        <a:srgbClr val="80CDF0"/>
      </a:accent6>
      <a:hlink>
        <a:srgbClr val="D0D0D0"/>
      </a:hlink>
      <a:folHlink>
        <a:srgbClr val="E1E1E1"/>
      </a:folHlink>
    </a:clrScheme>
    <a:fontScheme name="WebM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 smtClean="0"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ebMD_Template" id="{7ADBD73F-381B-2D41-909E-3C89581A700E}" vid="{33AFD4BA-793E-C34C-8473-CE20D8892FE1}"/>
    </a:ext>
  </a:extLst>
</a:theme>
</file>

<file path=ppt/theme/theme3.xml><?xml version="1.0" encoding="utf-8"?>
<a:theme xmlns:a="http://schemas.openxmlformats.org/drawingml/2006/main" name="WebMD_Template_2015Q3">
  <a:themeElements>
    <a:clrScheme name="Gray/Blue Theme">
      <a:dk1>
        <a:sysClr val="windowText" lastClr="000000"/>
      </a:dk1>
      <a:lt1>
        <a:sysClr val="window" lastClr="FFFFFF"/>
      </a:lt1>
      <a:dk2>
        <a:srgbClr val="72695F"/>
      </a:dk2>
      <a:lt2>
        <a:srgbClr val="D6D2CE"/>
      </a:lt2>
      <a:accent1>
        <a:srgbClr val="53C9FF"/>
      </a:accent1>
      <a:accent2>
        <a:srgbClr val="009BE1"/>
      </a:accent2>
      <a:accent3>
        <a:srgbClr val="0074A8"/>
      </a:accent3>
      <a:accent4>
        <a:srgbClr val="004D70"/>
      </a:accent4>
      <a:accent5>
        <a:srgbClr val="009BE1"/>
      </a:accent5>
      <a:accent6>
        <a:srgbClr val="D6D2CE"/>
      </a:accent6>
      <a:hlink>
        <a:srgbClr val="554E47"/>
      </a:hlink>
      <a:folHlink>
        <a:srgbClr val="ACA59C"/>
      </a:folHlink>
    </a:clrScheme>
    <a:fontScheme name="WebMD Office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ap="flat" cmpd="sng" algn="ctr">
          <a:solidFill>
            <a:schemeClr val="bg1">
              <a:lumMod val="8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MD024_CPG Proposal Template_20160617_1c" id="{EE5B1A27-F4DB-ED40-9D35-07536F54F6C7}" vid="{1BB80332-3E09-B448-B603-4ADF77C7171B}"/>
    </a:ext>
  </a:extLst>
</a:theme>
</file>

<file path=ppt/theme/theme4.xml><?xml version="1.0" encoding="utf-8"?>
<a:theme xmlns:a="http://schemas.openxmlformats.org/drawingml/2006/main" name="7_Custom Design">
  <a:themeElements>
    <a:clrScheme name="AONL">
      <a:dk1>
        <a:srgbClr val="000000"/>
      </a:dk1>
      <a:lt1>
        <a:srgbClr val="FFFFFF"/>
      </a:lt1>
      <a:dk2>
        <a:srgbClr val="003087"/>
      </a:dk2>
      <a:lt2>
        <a:srgbClr val="E7E6E6"/>
      </a:lt2>
      <a:accent1>
        <a:srgbClr val="D50032"/>
      </a:accent1>
      <a:accent2>
        <a:srgbClr val="69B3E7"/>
      </a:accent2>
      <a:accent3>
        <a:srgbClr val="651D32"/>
      </a:accent3>
      <a:accent4>
        <a:srgbClr val="636669"/>
      </a:accent4>
      <a:accent5>
        <a:srgbClr val="B1B3B3"/>
      </a:accent5>
      <a:accent6>
        <a:srgbClr val="50505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EA3A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A81F0-7F59-46BF-B89D-019873B7B9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0EFDCD-BD77-4894-B558-67FFE2335847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63a7169c-3b1e-49fb-8e49-8f710e091a9b"/>
    <ds:schemaRef ds:uri="3657b6ff-8ada-4db9-8f82-7f99b0ecc5d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FE38CD-5CA7-45DB-BA71-D07378728DED}"/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193</Words>
  <Application>Microsoft Office PowerPoint</Application>
  <PresentationFormat>Widescreen</PresentationFormat>
  <Paragraphs>52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DIN-Medium</vt:lpstr>
      <vt:lpstr>Wingdings</vt:lpstr>
      <vt:lpstr>Office Theme</vt:lpstr>
      <vt:lpstr>1_Office Theme</vt:lpstr>
      <vt:lpstr>WebMD_Template_2015Q3</vt:lpstr>
      <vt:lpstr>7_Custom Design</vt:lpstr>
      <vt:lpstr>3_Office Theme</vt:lpstr>
      <vt:lpstr>PowerPoint Presentation</vt:lpstr>
      <vt:lpstr>A billion health-related queries a day!</vt:lpstr>
      <vt:lpstr>PowerPoint Presentation</vt:lpstr>
      <vt:lpstr>PowerPoint Presentation</vt:lpstr>
      <vt:lpstr>New Ways of “Search”</vt:lpstr>
      <vt:lpstr>PowerPoint Presentation</vt:lpstr>
      <vt:lpstr>         </vt:lpstr>
      <vt:lpstr>PowerPoint Presentation</vt:lpstr>
      <vt:lpstr>PowerPoint Presentation</vt:lpstr>
      <vt:lpstr>The CHANGING HEALTH Consumer Experience</vt:lpstr>
      <vt:lpstr>Bringing care to the patient</vt:lpstr>
      <vt:lpstr>PowerPoint Presentation</vt:lpstr>
      <vt:lpstr>Self-Care</vt:lpstr>
      <vt:lpstr>PowerPoint Presentation</vt:lpstr>
      <vt:lpstr>PowerPoint Presentation</vt:lpstr>
      <vt:lpstr>Data – Quality and Quantity</vt:lpstr>
      <vt:lpstr>Consider this!</vt:lpstr>
      <vt:lpstr>PowerPoint Presentation</vt:lpstr>
      <vt:lpstr>40% diagnostic errors</vt:lpstr>
      <vt:lpstr>Headline</vt:lpstr>
      <vt:lpstr>Lancet Oncology</vt:lpstr>
      <vt:lpstr>PowerPoint Presentation</vt:lpstr>
      <vt:lpstr>PowerPoint Presentation</vt:lpstr>
      <vt:lpstr>For more information…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Whyte, John</dc:creator>
  <cp:lastModifiedBy>Whyte, John</cp:lastModifiedBy>
  <cp:revision>6</cp:revision>
  <dcterms:created xsi:type="dcterms:W3CDTF">2024-08-19T15:46:54Z</dcterms:created>
  <dcterms:modified xsi:type="dcterms:W3CDTF">2024-08-20T18:17:33Z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