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2" r:id="rId4"/>
  </p:sldMasterIdLst>
  <p:sldIdLst>
    <p:sldId id="259" r:id="rId5"/>
    <p:sldId id="273" r:id="rId6"/>
    <p:sldId id="3382" r:id="rId7"/>
    <p:sldId id="1942" r:id="rId8"/>
    <p:sldId id="291" r:id="rId9"/>
    <p:sldId id="3388" r:id="rId10"/>
    <p:sldId id="274" r:id="rId11"/>
    <p:sldId id="293" r:id="rId12"/>
    <p:sldId id="3381" r:id="rId13"/>
    <p:sldId id="288" r:id="rId14"/>
    <p:sldId id="277" r:id="rId15"/>
    <p:sldId id="270" r:id="rId16"/>
    <p:sldId id="276" r:id="rId17"/>
    <p:sldId id="271" r:id="rId18"/>
    <p:sldId id="3387" r:id="rId19"/>
    <p:sldId id="3386" r:id="rId20"/>
    <p:sldId id="287" r:id="rId21"/>
    <p:sldId id="278" r:id="rId22"/>
    <p:sldId id="3389" r:id="rId23"/>
    <p:sldId id="280" r:id="rId24"/>
    <p:sldId id="282" r:id="rId25"/>
    <p:sldId id="284" r:id="rId26"/>
    <p:sldId id="3384" r:id="rId27"/>
    <p:sldId id="285" r:id="rId28"/>
    <p:sldId id="281" r:id="rId29"/>
    <p:sldId id="3385" r:id="rId30"/>
    <p:sldId id="26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566E48-5916-D6FC-A91B-CF225678AA05}" v="1" dt="2024-09-04T21:44:24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18" autoAdjust="0"/>
    <p:restoredTop sz="89362"/>
  </p:normalViewPr>
  <p:slideViewPr>
    <p:cSldViewPr snapToGrid="0">
      <p:cViewPr varScale="1">
        <p:scale>
          <a:sx n="78" d="100"/>
          <a:sy n="78" d="100"/>
        </p:scale>
        <p:origin x="20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suelo Tolentino" userId="S::consuelo.tolentino@psmf.org::a82598a7-81f3-4b2d-b85d-ba647601820b" providerId="AD" clId="Web-{59566E48-5916-D6FC-A91B-CF225678AA05}"/>
    <pc:docChg chg="delSld">
      <pc:chgData name="Consuelo Tolentino" userId="S::consuelo.tolentino@psmf.org::a82598a7-81f3-4b2d-b85d-ba647601820b" providerId="AD" clId="Web-{59566E48-5916-D6FC-A91B-CF225678AA05}" dt="2024-09-04T21:44:24.887" v="0"/>
      <pc:docMkLst>
        <pc:docMk/>
      </pc:docMkLst>
      <pc:sldChg chg="del">
        <pc:chgData name="Consuelo Tolentino" userId="S::consuelo.tolentino@psmf.org::a82598a7-81f3-4b2d-b85d-ba647601820b" providerId="AD" clId="Web-{59566E48-5916-D6FC-A91B-CF225678AA05}" dt="2024-09-04T21:44:24.887" v="0"/>
        <pc:sldMkLst>
          <pc:docMk/>
          <pc:sldMk cId="1248468870" sldId="338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55535-E8BB-4646-80F7-660974E316C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D5F3D5-6FD1-451B-A9D4-088C035214A0}">
      <dgm:prSet/>
      <dgm:spPr/>
      <dgm:t>
        <a:bodyPr/>
        <a:lstStyle/>
        <a:p>
          <a:r>
            <a:rPr lang="en-US" dirty="0"/>
            <a:t>Patient Safety theory and methods</a:t>
          </a:r>
        </a:p>
      </dgm:t>
    </dgm:pt>
    <dgm:pt modelId="{98BAB072-75EE-44E3-8B7B-FE475746C8CF}" type="parTrans" cxnId="{FB5961A8-A974-4F55-A82B-BB7F4BAD78CE}">
      <dgm:prSet/>
      <dgm:spPr/>
      <dgm:t>
        <a:bodyPr/>
        <a:lstStyle/>
        <a:p>
          <a:endParaRPr lang="en-US"/>
        </a:p>
      </dgm:t>
    </dgm:pt>
    <dgm:pt modelId="{3757CF35-4122-44BA-AA6A-4B13B42DF70A}" type="sibTrans" cxnId="{FB5961A8-A974-4F55-A82B-BB7F4BAD78CE}">
      <dgm:prSet/>
      <dgm:spPr/>
      <dgm:t>
        <a:bodyPr/>
        <a:lstStyle/>
        <a:p>
          <a:endParaRPr lang="en-US"/>
        </a:p>
      </dgm:t>
    </dgm:pt>
    <dgm:pt modelId="{EE9C0D57-FDF1-4B9E-8576-B005EB5B95BC}">
      <dgm:prSet/>
      <dgm:spPr/>
      <dgm:t>
        <a:bodyPr/>
        <a:lstStyle/>
        <a:p>
          <a:r>
            <a:rPr lang="en-US"/>
            <a:t>Reliability </a:t>
          </a:r>
        </a:p>
      </dgm:t>
    </dgm:pt>
    <dgm:pt modelId="{BBB6182D-D572-4CA3-8AF0-E76CE998CA7E}" type="parTrans" cxnId="{BF663ABE-80CA-463E-BC17-DA390B1F6EA9}">
      <dgm:prSet/>
      <dgm:spPr/>
      <dgm:t>
        <a:bodyPr/>
        <a:lstStyle/>
        <a:p>
          <a:endParaRPr lang="en-US"/>
        </a:p>
      </dgm:t>
    </dgm:pt>
    <dgm:pt modelId="{A42B5A43-7D5E-4435-8D02-6A2212881251}" type="sibTrans" cxnId="{BF663ABE-80CA-463E-BC17-DA390B1F6EA9}">
      <dgm:prSet/>
      <dgm:spPr/>
      <dgm:t>
        <a:bodyPr/>
        <a:lstStyle/>
        <a:p>
          <a:endParaRPr lang="en-US"/>
        </a:p>
      </dgm:t>
    </dgm:pt>
    <dgm:pt modelId="{E3A73CC4-7E12-479F-AF4E-BA3892CB395F}">
      <dgm:prSet/>
      <dgm:spPr/>
      <dgm:t>
        <a:bodyPr/>
        <a:lstStyle/>
        <a:p>
          <a:r>
            <a:rPr lang="en-US"/>
            <a:t>Human factors</a:t>
          </a:r>
        </a:p>
      </dgm:t>
    </dgm:pt>
    <dgm:pt modelId="{FB36C010-A7E5-4250-A1CD-C5525F86B040}" type="parTrans" cxnId="{65BD06E1-280D-454D-BAD7-B1368F550C27}">
      <dgm:prSet/>
      <dgm:spPr/>
      <dgm:t>
        <a:bodyPr/>
        <a:lstStyle/>
        <a:p>
          <a:endParaRPr lang="en-US"/>
        </a:p>
      </dgm:t>
    </dgm:pt>
    <dgm:pt modelId="{E964A615-5E82-4702-AB4B-13D129876E64}" type="sibTrans" cxnId="{65BD06E1-280D-454D-BAD7-B1368F550C27}">
      <dgm:prSet/>
      <dgm:spPr/>
      <dgm:t>
        <a:bodyPr/>
        <a:lstStyle/>
        <a:p>
          <a:endParaRPr lang="en-US"/>
        </a:p>
      </dgm:t>
    </dgm:pt>
    <dgm:pt modelId="{C573993C-53E0-4839-B08A-D5ADCD71A870}">
      <dgm:prSet/>
      <dgm:spPr/>
      <dgm:t>
        <a:bodyPr/>
        <a:lstStyle/>
        <a:p>
          <a:r>
            <a:rPr lang="en-US" dirty="0"/>
            <a:t>Proactive Risk management </a:t>
          </a:r>
        </a:p>
      </dgm:t>
    </dgm:pt>
    <dgm:pt modelId="{082AE90B-A230-4810-8306-4E2D1B556BAA}" type="parTrans" cxnId="{8D1E8E75-FCA0-4B1A-A030-7E875B6440E3}">
      <dgm:prSet/>
      <dgm:spPr/>
      <dgm:t>
        <a:bodyPr/>
        <a:lstStyle/>
        <a:p>
          <a:endParaRPr lang="en-US"/>
        </a:p>
      </dgm:t>
    </dgm:pt>
    <dgm:pt modelId="{945F9993-3019-45B6-9DC5-61483010B84F}" type="sibTrans" cxnId="{8D1E8E75-FCA0-4B1A-A030-7E875B6440E3}">
      <dgm:prSet/>
      <dgm:spPr/>
      <dgm:t>
        <a:bodyPr/>
        <a:lstStyle/>
        <a:p>
          <a:endParaRPr lang="en-US"/>
        </a:p>
      </dgm:t>
    </dgm:pt>
    <dgm:pt modelId="{AE8E8234-9CC0-1449-9FBB-B38F6B544E88}" type="pres">
      <dgm:prSet presAssocID="{DAD55535-E8BB-4646-80F7-660974E316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F55A15-07CE-6A4A-B6D9-CF4E0CFC58FF}" type="pres">
      <dgm:prSet presAssocID="{B9D5F3D5-6FD1-451B-A9D4-088C035214A0}" presName="hierRoot1" presStyleCnt="0"/>
      <dgm:spPr/>
    </dgm:pt>
    <dgm:pt modelId="{72555D46-E8FC-9442-83CB-C78BEF731504}" type="pres">
      <dgm:prSet presAssocID="{B9D5F3D5-6FD1-451B-A9D4-088C035214A0}" presName="composite" presStyleCnt="0"/>
      <dgm:spPr/>
    </dgm:pt>
    <dgm:pt modelId="{430F6101-BD22-3149-9C99-A2F1E3361ADD}" type="pres">
      <dgm:prSet presAssocID="{B9D5F3D5-6FD1-451B-A9D4-088C035214A0}" presName="background" presStyleLbl="node0" presStyleIdx="0" presStyleCnt="4"/>
      <dgm:spPr/>
    </dgm:pt>
    <dgm:pt modelId="{0CDFE2B8-E6D5-A14D-AAF5-68D8B911274E}" type="pres">
      <dgm:prSet presAssocID="{B9D5F3D5-6FD1-451B-A9D4-088C035214A0}" presName="text" presStyleLbl="fgAcc0" presStyleIdx="0" presStyleCnt="4">
        <dgm:presLayoutVars>
          <dgm:chPref val="3"/>
        </dgm:presLayoutVars>
      </dgm:prSet>
      <dgm:spPr/>
    </dgm:pt>
    <dgm:pt modelId="{908F0F7E-0AA4-2D4E-8533-F7C2DDC6B0FA}" type="pres">
      <dgm:prSet presAssocID="{B9D5F3D5-6FD1-451B-A9D4-088C035214A0}" presName="hierChild2" presStyleCnt="0"/>
      <dgm:spPr/>
    </dgm:pt>
    <dgm:pt modelId="{4D2E03C7-F097-8441-8261-644E2A848074}" type="pres">
      <dgm:prSet presAssocID="{EE9C0D57-FDF1-4B9E-8576-B005EB5B95BC}" presName="hierRoot1" presStyleCnt="0"/>
      <dgm:spPr/>
    </dgm:pt>
    <dgm:pt modelId="{EFCB6CBD-8978-9B4B-B34B-73E320E0FDF8}" type="pres">
      <dgm:prSet presAssocID="{EE9C0D57-FDF1-4B9E-8576-B005EB5B95BC}" presName="composite" presStyleCnt="0"/>
      <dgm:spPr/>
    </dgm:pt>
    <dgm:pt modelId="{E5864182-34D2-8D4D-AC12-F1114CD1204D}" type="pres">
      <dgm:prSet presAssocID="{EE9C0D57-FDF1-4B9E-8576-B005EB5B95BC}" presName="background" presStyleLbl="node0" presStyleIdx="1" presStyleCnt="4"/>
      <dgm:spPr/>
    </dgm:pt>
    <dgm:pt modelId="{C8733F23-699C-8B40-8DE4-64B6CCA023ED}" type="pres">
      <dgm:prSet presAssocID="{EE9C0D57-FDF1-4B9E-8576-B005EB5B95BC}" presName="text" presStyleLbl="fgAcc0" presStyleIdx="1" presStyleCnt="4">
        <dgm:presLayoutVars>
          <dgm:chPref val="3"/>
        </dgm:presLayoutVars>
      </dgm:prSet>
      <dgm:spPr/>
    </dgm:pt>
    <dgm:pt modelId="{977BEFF1-F653-0F45-B5B5-F3034897547D}" type="pres">
      <dgm:prSet presAssocID="{EE9C0D57-FDF1-4B9E-8576-B005EB5B95BC}" presName="hierChild2" presStyleCnt="0"/>
      <dgm:spPr/>
    </dgm:pt>
    <dgm:pt modelId="{77B5AEA0-C7A4-1F45-BA99-192765DAD032}" type="pres">
      <dgm:prSet presAssocID="{E3A73CC4-7E12-479F-AF4E-BA3892CB395F}" presName="hierRoot1" presStyleCnt="0"/>
      <dgm:spPr/>
    </dgm:pt>
    <dgm:pt modelId="{59031590-68E2-AC4C-8F7E-FBF9DC848ED4}" type="pres">
      <dgm:prSet presAssocID="{E3A73CC4-7E12-479F-AF4E-BA3892CB395F}" presName="composite" presStyleCnt="0"/>
      <dgm:spPr/>
    </dgm:pt>
    <dgm:pt modelId="{63FC12C6-1B44-9243-A4FF-1EB62A9CC7E4}" type="pres">
      <dgm:prSet presAssocID="{E3A73CC4-7E12-479F-AF4E-BA3892CB395F}" presName="background" presStyleLbl="node0" presStyleIdx="2" presStyleCnt="4"/>
      <dgm:spPr/>
    </dgm:pt>
    <dgm:pt modelId="{8E1B1790-CF39-1245-B318-A9A8E46971C9}" type="pres">
      <dgm:prSet presAssocID="{E3A73CC4-7E12-479F-AF4E-BA3892CB395F}" presName="text" presStyleLbl="fgAcc0" presStyleIdx="2" presStyleCnt="4">
        <dgm:presLayoutVars>
          <dgm:chPref val="3"/>
        </dgm:presLayoutVars>
      </dgm:prSet>
      <dgm:spPr/>
    </dgm:pt>
    <dgm:pt modelId="{93B73F5B-7F66-B847-8EB1-35480CB1220C}" type="pres">
      <dgm:prSet presAssocID="{E3A73CC4-7E12-479F-AF4E-BA3892CB395F}" presName="hierChild2" presStyleCnt="0"/>
      <dgm:spPr/>
    </dgm:pt>
    <dgm:pt modelId="{4B47F40E-E0EF-1241-9594-DFD973103001}" type="pres">
      <dgm:prSet presAssocID="{C573993C-53E0-4839-B08A-D5ADCD71A870}" presName="hierRoot1" presStyleCnt="0"/>
      <dgm:spPr/>
    </dgm:pt>
    <dgm:pt modelId="{1E9C9A14-C3DB-4747-B4A1-47B1C433CB75}" type="pres">
      <dgm:prSet presAssocID="{C573993C-53E0-4839-B08A-D5ADCD71A870}" presName="composite" presStyleCnt="0"/>
      <dgm:spPr/>
    </dgm:pt>
    <dgm:pt modelId="{CA30960E-503C-8D4C-ACC5-16C942015236}" type="pres">
      <dgm:prSet presAssocID="{C573993C-53E0-4839-B08A-D5ADCD71A870}" presName="background" presStyleLbl="node0" presStyleIdx="3" presStyleCnt="4"/>
      <dgm:spPr/>
    </dgm:pt>
    <dgm:pt modelId="{2739D276-5607-5046-9E88-9B13AB3AD1E3}" type="pres">
      <dgm:prSet presAssocID="{C573993C-53E0-4839-B08A-D5ADCD71A870}" presName="text" presStyleLbl="fgAcc0" presStyleIdx="3" presStyleCnt="4">
        <dgm:presLayoutVars>
          <dgm:chPref val="3"/>
        </dgm:presLayoutVars>
      </dgm:prSet>
      <dgm:spPr/>
    </dgm:pt>
    <dgm:pt modelId="{BB53D67E-2084-B54B-BEBE-AF53644BB932}" type="pres">
      <dgm:prSet presAssocID="{C573993C-53E0-4839-B08A-D5ADCD71A870}" presName="hierChild2" presStyleCnt="0"/>
      <dgm:spPr/>
    </dgm:pt>
  </dgm:ptLst>
  <dgm:cxnLst>
    <dgm:cxn modelId="{346A445F-998E-8B4E-92C5-FC578C7B9C24}" type="presOf" srcId="{DAD55535-E8BB-4646-80F7-660974E316CE}" destId="{AE8E8234-9CC0-1449-9FBB-B38F6B544E88}" srcOrd="0" destOrd="0" presId="urn:microsoft.com/office/officeart/2005/8/layout/hierarchy1"/>
    <dgm:cxn modelId="{8D1E8E75-FCA0-4B1A-A030-7E875B6440E3}" srcId="{DAD55535-E8BB-4646-80F7-660974E316CE}" destId="{C573993C-53E0-4839-B08A-D5ADCD71A870}" srcOrd="3" destOrd="0" parTransId="{082AE90B-A230-4810-8306-4E2D1B556BAA}" sibTransId="{945F9993-3019-45B6-9DC5-61483010B84F}"/>
    <dgm:cxn modelId="{0F3F678F-5745-2444-B530-115F79EF6A4E}" type="presOf" srcId="{C573993C-53E0-4839-B08A-D5ADCD71A870}" destId="{2739D276-5607-5046-9E88-9B13AB3AD1E3}" srcOrd="0" destOrd="0" presId="urn:microsoft.com/office/officeart/2005/8/layout/hierarchy1"/>
    <dgm:cxn modelId="{2F500496-D68E-CE40-8D04-225F67F4CB1A}" type="presOf" srcId="{EE9C0D57-FDF1-4B9E-8576-B005EB5B95BC}" destId="{C8733F23-699C-8B40-8DE4-64B6CCA023ED}" srcOrd="0" destOrd="0" presId="urn:microsoft.com/office/officeart/2005/8/layout/hierarchy1"/>
    <dgm:cxn modelId="{3695819B-7FE2-0845-9C39-0513C22CED40}" type="presOf" srcId="{B9D5F3D5-6FD1-451B-A9D4-088C035214A0}" destId="{0CDFE2B8-E6D5-A14D-AAF5-68D8B911274E}" srcOrd="0" destOrd="0" presId="urn:microsoft.com/office/officeart/2005/8/layout/hierarchy1"/>
    <dgm:cxn modelId="{FB5961A8-A974-4F55-A82B-BB7F4BAD78CE}" srcId="{DAD55535-E8BB-4646-80F7-660974E316CE}" destId="{B9D5F3D5-6FD1-451B-A9D4-088C035214A0}" srcOrd="0" destOrd="0" parTransId="{98BAB072-75EE-44E3-8B7B-FE475746C8CF}" sibTransId="{3757CF35-4122-44BA-AA6A-4B13B42DF70A}"/>
    <dgm:cxn modelId="{BF663ABE-80CA-463E-BC17-DA390B1F6EA9}" srcId="{DAD55535-E8BB-4646-80F7-660974E316CE}" destId="{EE9C0D57-FDF1-4B9E-8576-B005EB5B95BC}" srcOrd="1" destOrd="0" parTransId="{BBB6182D-D572-4CA3-8AF0-E76CE998CA7E}" sibTransId="{A42B5A43-7D5E-4435-8D02-6A2212881251}"/>
    <dgm:cxn modelId="{6BAA3ADC-2290-BE45-B4AA-3FAB1B484A92}" type="presOf" srcId="{E3A73CC4-7E12-479F-AF4E-BA3892CB395F}" destId="{8E1B1790-CF39-1245-B318-A9A8E46971C9}" srcOrd="0" destOrd="0" presId="urn:microsoft.com/office/officeart/2005/8/layout/hierarchy1"/>
    <dgm:cxn modelId="{65BD06E1-280D-454D-BAD7-B1368F550C27}" srcId="{DAD55535-E8BB-4646-80F7-660974E316CE}" destId="{E3A73CC4-7E12-479F-AF4E-BA3892CB395F}" srcOrd="2" destOrd="0" parTransId="{FB36C010-A7E5-4250-A1CD-C5525F86B040}" sibTransId="{E964A615-5E82-4702-AB4B-13D129876E64}"/>
    <dgm:cxn modelId="{C30989D7-F177-AA43-ADD8-26DA0CF9DA9A}" type="presParOf" srcId="{AE8E8234-9CC0-1449-9FBB-B38F6B544E88}" destId="{DBF55A15-07CE-6A4A-B6D9-CF4E0CFC58FF}" srcOrd="0" destOrd="0" presId="urn:microsoft.com/office/officeart/2005/8/layout/hierarchy1"/>
    <dgm:cxn modelId="{29C281A8-400B-0545-B0DA-30BD1E5ACBA4}" type="presParOf" srcId="{DBF55A15-07CE-6A4A-B6D9-CF4E0CFC58FF}" destId="{72555D46-E8FC-9442-83CB-C78BEF731504}" srcOrd="0" destOrd="0" presId="urn:microsoft.com/office/officeart/2005/8/layout/hierarchy1"/>
    <dgm:cxn modelId="{36579773-E4A3-0E4B-8FC0-E9C65CC43898}" type="presParOf" srcId="{72555D46-E8FC-9442-83CB-C78BEF731504}" destId="{430F6101-BD22-3149-9C99-A2F1E3361ADD}" srcOrd="0" destOrd="0" presId="urn:microsoft.com/office/officeart/2005/8/layout/hierarchy1"/>
    <dgm:cxn modelId="{09C51320-1D16-064E-BAF5-4D1CEFF880F1}" type="presParOf" srcId="{72555D46-E8FC-9442-83CB-C78BEF731504}" destId="{0CDFE2B8-E6D5-A14D-AAF5-68D8B911274E}" srcOrd="1" destOrd="0" presId="urn:microsoft.com/office/officeart/2005/8/layout/hierarchy1"/>
    <dgm:cxn modelId="{93AF545E-78D0-BD41-9B50-7CFC749E17E3}" type="presParOf" srcId="{DBF55A15-07CE-6A4A-B6D9-CF4E0CFC58FF}" destId="{908F0F7E-0AA4-2D4E-8533-F7C2DDC6B0FA}" srcOrd="1" destOrd="0" presId="urn:microsoft.com/office/officeart/2005/8/layout/hierarchy1"/>
    <dgm:cxn modelId="{3DEEBB41-B1B0-A148-80E3-74176EF78265}" type="presParOf" srcId="{AE8E8234-9CC0-1449-9FBB-B38F6B544E88}" destId="{4D2E03C7-F097-8441-8261-644E2A848074}" srcOrd="1" destOrd="0" presId="urn:microsoft.com/office/officeart/2005/8/layout/hierarchy1"/>
    <dgm:cxn modelId="{C795BE73-D545-B54B-A9AE-CD16F26B7E33}" type="presParOf" srcId="{4D2E03C7-F097-8441-8261-644E2A848074}" destId="{EFCB6CBD-8978-9B4B-B34B-73E320E0FDF8}" srcOrd="0" destOrd="0" presId="urn:microsoft.com/office/officeart/2005/8/layout/hierarchy1"/>
    <dgm:cxn modelId="{A26CD266-DAF3-244F-A44A-491E09BB96AF}" type="presParOf" srcId="{EFCB6CBD-8978-9B4B-B34B-73E320E0FDF8}" destId="{E5864182-34D2-8D4D-AC12-F1114CD1204D}" srcOrd="0" destOrd="0" presId="urn:microsoft.com/office/officeart/2005/8/layout/hierarchy1"/>
    <dgm:cxn modelId="{32C6071B-D436-6148-9DC3-8550AC29ABB6}" type="presParOf" srcId="{EFCB6CBD-8978-9B4B-B34B-73E320E0FDF8}" destId="{C8733F23-699C-8B40-8DE4-64B6CCA023ED}" srcOrd="1" destOrd="0" presId="urn:microsoft.com/office/officeart/2005/8/layout/hierarchy1"/>
    <dgm:cxn modelId="{13BCBFA9-70C1-C54D-A800-5663A42E352B}" type="presParOf" srcId="{4D2E03C7-F097-8441-8261-644E2A848074}" destId="{977BEFF1-F653-0F45-B5B5-F3034897547D}" srcOrd="1" destOrd="0" presId="urn:microsoft.com/office/officeart/2005/8/layout/hierarchy1"/>
    <dgm:cxn modelId="{2082E308-25CC-5B45-A40C-ACD27B36EA9F}" type="presParOf" srcId="{AE8E8234-9CC0-1449-9FBB-B38F6B544E88}" destId="{77B5AEA0-C7A4-1F45-BA99-192765DAD032}" srcOrd="2" destOrd="0" presId="urn:microsoft.com/office/officeart/2005/8/layout/hierarchy1"/>
    <dgm:cxn modelId="{B399F0C1-8F1C-714B-BD4F-C2672080449B}" type="presParOf" srcId="{77B5AEA0-C7A4-1F45-BA99-192765DAD032}" destId="{59031590-68E2-AC4C-8F7E-FBF9DC848ED4}" srcOrd="0" destOrd="0" presId="urn:microsoft.com/office/officeart/2005/8/layout/hierarchy1"/>
    <dgm:cxn modelId="{8CE6C35F-C5FC-3344-8818-05FAABAAC9DC}" type="presParOf" srcId="{59031590-68E2-AC4C-8F7E-FBF9DC848ED4}" destId="{63FC12C6-1B44-9243-A4FF-1EB62A9CC7E4}" srcOrd="0" destOrd="0" presId="urn:microsoft.com/office/officeart/2005/8/layout/hierarchy1"/>
    <dgm:cxn modelId="{9C997150-BB44-7C4F-9F8D-1C482E092F2D}" type="presParOf" srcId="{59031590-68E2-AC4C-8F7E-FBF9DC848ED4}" destId="{8E1B1790-CF39-1245-B318-A9A8E46971C9}" srcOrd="1" destOrd="0" presId="urn:microsoft.com/office/officeart/2005/8/layout/hierarchy1"/>
    <dgm:cxn modelId="{8DC8F69B-3673-DE4F-AC33-2EA07BC6DD50}" type="presParOf" srcId="{77B5AEA0-C7A4-1F45-BA99-192765DAD032}" destId="{93B73F5B-7F66-B847-8EB1-35480CB1220C}" srcOrd="1" destOrd="0" presId="urn:microsoft.com/office/officeart/2005/8/layout/hierarchy1"/>
    <dgm:cxn modelId="{44D96CE2-AF23-E648-BF69-D9FBF634799D}" type="presParOf" srcId="{AE8E8234-9CC0-1449-9FBB-B38F6B544E88}" destId="{4B47F40E-E0EF-1241-9594-DFD973103001}" srcOrd="3" destOrd="0" presId="urn:microsoft.com/office/officeart/2005/8/layout/hierarchy1"/>
    <dgm:cxn modelId="{CE025FC1-5B0C-BE48-B42F-79422F59F972}" type="presParOf" srcId="{4B47F40E-E0EF-1241-9594-DFD973103001}" destId="{1E9C9A14-C3DB-4747-B4A1-47B1C433CB75}" srcOrd="0" destOrd="0" presId="urn:microsoft.com/office/officeart/2005/8/layout/hierarchy1"/>
    <dgm:cxn modelId="{EB506436-80D5-204E-8C94-EF581A24D731}" type="presParOf" srcId="{1E9C9A14-C3DB-4747-B4A1-47B1C433CB75}" destId="{CA30960E-503C-8D4C-ACC5-16C942015236}" srcOrd="0" destOrd="0" presId="urn:microsoft.com/office/officeart/2005/8/layout/hierarchy1"/>
    <dgm:cxn modelId="{0FFFBD26-5ED6-454F-9660-1751C9B3DC8E}" type="presParOf" srcId="{1E9C9A14-C3DB-4747-B4A1-47B1C433CB75}" destId="{2739D276-5607-5046-9E88-9B13AB3AD1E3}" srcOrd="1" destOrd="0" presId="urn:microsoft.com/office/officeart/2005/8/layout/hierarchy1"/>
    <dgm:cxn modelId="{8C73219F-791D-C442-A491-8C036884C842}" type="presParOf" srcId="{4B47F40E-E0EF-1241-9594-DFD973103001}" destId="{BB53D67E-2084-B54B-BEBE-AF53644BB9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D55535-E8BB-4646-80F7-660974E316C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D5F3D5-6FD1-451B-A9D4-088C035214A0}">
      <dgm:prSet/>
      <dgm:spPr/>
      <dgm:t>
        <a:bodyPr/>
        <a:lstStyle/>
        <a:p>
          <a:r>
            <a:rPr lang="en-IE" b="0" i="0" u="none" dirty="0"/>
            <a:t>Incident management</a:t>
          </a:r>
          <a:endParaRPr lang="en-US" dirty="0"/>
        </a:p>
      </dgm:t>
    </dgm:pt>
    <dgm:pt modelId="{98BAB072-75EE-44E3-8B7B-FE475746C8CF}" type="parTrans" cxnId="{FB5961A8-A974-4F55-A82B-BB7F4BAD78CE}">
      <dgm:prSet/>
      <dgm:spPr/>
      <dgm:t>
        <a:bodyPr/>
        <a:lstStyle/>
        <a:p>
          <a:endParaRPr lang="en-US"/>
        </a:p>
      </dgm:t>
    </dgm:pt>
    <dgm:pt modelId="{3757CF35-4122-44BA-AA6A-4B13B42DF70A}" type="sibTrans" cxnId="{FB5961A8-A974-4F55-A82B-BB7F4BAD78CE}">
      <dgm:prSet/>
      <dgm:spPr/>
      <dgm:t>
        <a:bodyPr/>
        <a:lstStyle/>
        <a:p>
          <a:endParaRPr lang="en-US"/>
        </a:p>
      </dgm:t>
    </dgm:pt>
    <dgm:pt modelId="{A746DF28-84AC-8C4C-84BB-8EC7867EA756}">
      <dgm:prSet/>
      <dgm:spPr/>
      <dgm:t>
        <a:bodyPr/>
        <a:lstStyle/>
        <a:p>
          <a:r>
            <a:rPr lang="en-IE" b="0" i="0" u="none" dirty="0"/>
            <a:t>Resilience and Safety 2</a:t>
          </a:r>
        </a:p>
      </dgm:t>
    </dgm:pt>
    <dgm:pt modelId="{0BE5B838-60B2-1143-BB61-628EF297F544}" type="parTrans" cxnId="{BC56BA4D-B96B-554D-8A4A-8DF01DA364FE}">
      <dgm:prSet/>
      <dgm:spPr/>
      <dgm:t>
        <a:bodyPr/>
        <a:lstStyle/>
        <a:p>
          <a:endParaRPr lang="en-GB"/>
        </a:p>
      </dgm:t>
    </dgm:pt>
    <dgm:pt modelId="{E377BDB1-9928-1049-9870-9B4434A7DF69}" type="sibTrans" cxnId="{BC56BA4D-B96B-554D-8A4A-8DF01DA364FE}">
      <dgm:prSet/>
      <dgm:spPr/>
      <dgm:t>
        <a:bodyPr/>
        <a:lstStyle/>
        <a:p>
          <a:endParaRPr lang="en-GB"/>
        </a:p>
      </dgm:t>
    </dgm:pt>
    <dgm:pt modelId="{9C5E88AD-9C4D-654C-B049-C75183705796}">
      <dgm:prSet/>
      <dgm:spPr/>
      <dgm:t>
        <a:bodyPr/>
        <a:lstStyle/>
        <a:p>
          <a:r>
            <a:rPr lang="en-IE" b="0" i="0" u="none" dirty="0"/>
            <a:t>Measurement </a:t>
          </a:r>
        </a:p>
      </dgm:t>
    </dgm:pt>
    <dgm:pt modelId="{91DA5E32-6592-8B4A-B7C5-454836B39180}" type="parTrans" cxnId="{580F8BA3-4FD3-7648-9716-A07A3B97A9B6}">
      <dgm:prSet/>
      <dgm:spPr/>
      <dgm:t>
        <a:bodyPr/>
        <a:lstStyle/>
        <a:p>
          <a:endParaRPr lang="en-GB"/>
        </a:p>
      </dgm:t>
    </dgm:pt>
    <dgm:pt modelId="{2DC53BC3-F288-E94C-82F0-DDDE885577C8}" type="sibTrans" cxnId="{580F8BA3-4FD3-7648-9716-A07A3B97A9B6}">
      <dgm:prSet/>
      <dgm:spPr/>
      <dgm:t>
        <a:bodyPr/>
        <a:lstStyle/>
        <a:p>
          <a:endParaRPr lang="en-GB"/>
        </a:p>
      </dgm:t>
    </dgm:pt>
    <dgm:pt modelId="{B1C75404-50B7-CC4F-BA08-88DFAF2D600C}">
      <dgm:prSet/>
      <dgm:spPr/>
      <dgm:t>
        <a:bodyPr/>
        <a:lstStyle/>
        <a:p>
          <a:r>
            <a:rPr lang="en-IE" b="0" i="0" u="none" dirty="0"/>
            <a:t>Complexity  </a:t>
          </a:r>
        </a:p>
      </dgm:t>
    </dgm:pt>
    <dgm:pt modelId="{3E804844-92B8-3949-8C33-F33E5B44C656}" type="parTrans" cxnId="{5FB32BD7-8E25-4E41-AC1F-66F51617894A}">
      <dgm:prSet/>
      <dgm:spPr/>
      <dgm:t>
        <a:bodyPr/>
        <a:lstStyle/>
        <a:p>
          <a:endParaRPr lang="en-GB"/>
        </a:p>
      </dgm:t>
    </dgm:pt>
    <dgm:pt modelId="{7C0767F9-69BD-C84E-963F-A325C77BA2DB}" type="sibTrans" cxnId="{5FB32BD7-8E25-4E41-AC1F-66F51617894A}">
      <dgm:prSet/>
      <dgm:spPr/>
      <dgm:t>
        <a:bodyPr/>
        <a:lstStyle/>
        <a:p>
          <a:endParaRPr lang="en-GB"/>
        </a:p>
      </dgm:t>
    </dgm:pt>
    <dgm:pt modelId="{AE8E8234-9CC0-1449-9FBB-B38F6B544E88}" type="pres">
      <dgm:prSet presAssocID="{DAD55535-E8BB-4646-80F7-660974E316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F55A15-07CE-6A4A-B6D9-CF4E0CFC58FF}" type="pres">
      <dgm:prSet presAssocID="{B9D5F3D5-6FD1-451B-A9D4-088C035214A0}" presName="hierRoot1" presStyleCnt="0"/>
      <dgm:spPr/>
    </dgm:pt>
    <dgm:pt modelId="{72555D46-E8FC-9442-83CB-C78BEF731504}" type="pres">
      <dgm:prSet presAssocID="{B9D5F3D5-6FD1-451B-A9D4-088C035214A0}" presName="composite" presStyleCnt="0"/>
      <dgm:spPr/>
    </dgm:pt>
    <dgm:pt modelId="{430F6101-BD22-3149-9C99-A2F1E3361ADD}" type="pres">
      <dgm:prSet presAssocID="{B9D5F3D5-6FD1-451B-A9D4-088C035214A0}" presName="background" presStyleLbl="node0" presStyleIdx="0" presStyleCnt="4"/>
      <dgm:spPr/>
    </dgm:pt>
    <dgm:pt modelId="{0CDFE2B8-E6D5-A14D-AAF5-68D8B911274E}" type="pres">
      <dgm:prSet presAssocID="{B9D5F3D5-6FD1-451B-A9D4-088C035214A0}" presName="text" presStyleLbl="fgAcc0" presStyleIdx="0" presStyleCnt="4">
        <dgm:presLayoutVars>
          <dgm:chPref val="3"/>
        </dgm:presLayoutVars>
      </dgm:prSet>
      <dgm:spPr/>
    </dgm:pt>
    <dgm:pt modelId="{908F0F7E-0AA4-2D4E-8533-F7C2DDC6B0FA}" type="pres">
      <dgm:prSet presAssocID="{B9D5F3D5-6FD1-451B-A9D4-088C035214A0}" presName="hierChild2" presStyleCnt="0"/>
      <dgm:spPr/>
    </dgm:pt>
    <dgm:pt modelId="{756B1C0D-B60D-5C40-B73B-09DB0C8C1CE3}" type="pres">
      <dgm:prSet presAssocID="{A746DF28-84AC-8C4C-84BB-8EC7867EA756}" presName="hierRoot1" presStyleCnt="0"/>
      <dgm:spPr/>
    </dgm:pt>
    <dgm:pt modelId="{7D251DDA-C09F-AE44-98F6-BDFF0A660B6C}" type="pres">
      <dgm:prSet presAssocID="{A746DF28-84AC-8C4C-84BB-8EC7867EA756}" presName="composite" presStyleCnt="0"/>
      <dgm:spPr/>
    </dgm:pt>
    <dgm:pt modelId="{3A697338-8948-2D40-A480-71F2468C88C5}" type="pres">
      <dgm:prSet presAssocID="{A746DF28-84AC-8C4C-84BB-8EC7867EA756}" presName="background" presStyleLbl="node0" presStyleIdx="1" presStyleCnt="4"/>
      <dgm:spPr/>
    </dgm:pt>
    <dgm:pt modelId="{DE9B2DA0-8ACD-5F4F-9B40-38378D893145}" type="pres">
      <dgm:prSet presAssocID="{A746DF28-84AC-8C4C-84BB-8EC7867EA756}" presName="text" presStyleLbl="fgAcc0" presStyleIdx="1" presStyleCnt="4">
        <dgm:presLayoutVars>
          <dgm:chPref val="3"/>
        </dgm:presLayoutVars>
      </dgm:prSet>
      <dgm:spPr/>
    </dgm:pt>
    <dgm:pt modelId="{B7E4541B-C6DC-DB43-AFBC-934487988E45}" type="pres">
      <dgm:prSet presAssocID="{A746DF28-84AC-8C4C-84BB-8EC7867EA756}" presName="hierChild2" presStyleCnt="0"/>
      <dgm:spPr/>
    </dgm:pt>
    <dgm:pt modelId="{A1E0BB4B-06AE-A543-AB26-32D7D3F1DDF8}" type="pres">
      <dgm:prSet presAssocID="{B1C75404-50B7-CC4F-BA08-88DFAF2D600C}" presName="hierRoot1" presStyleCnt="0"/>
      <dgm:spPr/>
    </dgm:pt>
    <dgm:pt modelId="{1E6A63FF-B24F-E149-9E38-0C7CE59FDC60}" type="pres">
      <dgm:prSet presAssocID="{B1C75404-50B7-CC4F-BA08-88DFAF2D600C}" presName="composite" presStyleCnt="0"/>
      <dgm:spPr/>
    </dgm:pt>
    <dgm:pt modelId="{901FBBFC-DCB1-BF48-B4B2-D1890BC4D955}" type="pres">
      <dgm:prSet presAssocID="{B1C75404-50B7-CC4F-BA08-88DFAF2D600C}" presName="background" presStyleLbl="node0" presStyleIdx="2" presStyleCnt="4"/>
      <dgm:spPr/>
    </dgm:pt>
    <dgm:pt modelId="{0B187747-8D68-5241-AD14-C1CFF9DFCA09}" type="pres">
      <dgm:prSet presAssocID="{B1C75404-50B7-CC4F-BA08-88DFAF2D600C}" presName="text" presStyleLbl="fgAcc0" presStyleIdx="2" presStyleCnt="4">
        <dgm:presLayoutVars>
          <dgm:chPref val="3"/>
        </dgm:presLayoutVars>
      </dgm:prSet>
      <dgm:spPr/>
    </dgm:pt>
    <dgm:pt modelId="{17DEA28E-2C44-9641-A8BD-6781ECD3565A}" type="pres">
      <dgm:prSet presAssocID="{B1C75404-50B7-CC4F-BA08-88DFAF2D600C}" presName="hierChild2" presStyleCnt="0"/>
      <dgm:spPr/>
    </dgm:pt>
    <dgm:pt modelId="{C27B3D3A-586F-C54E-86D8-6F8C764983FA}" type="pres">
      <dgm:prSet presAssocID="{9C5E88AD-9C4D-654C-B049-C75183705796}" presName="hierRoot1" presStyleCnt="0"/>
      <dgm:spPr/>
    </dgm:pt>
    <dgm:pt modelId="{17BA89EE-C057-1B4B-BFEF-274446B7E93C}" type="pres">
      <dgm:prSet presAssocID="{9C5E88AD-9C4D-654C-B049-C75183705796}" presName="composite" presStyleCnt="0"/>
      <dgm:spPr/>
    </dgm:pt>
    <dgm:pt modelId="{B79E07B4-774D-1648-8245-C5FFC32B04B4}" type="pres">
      <dgm:prSet presAssocID="{9C5E88AD-9C4D-654C-B049-C75183705796}" presName="background" presStyleLbl="node0" presStyleIdx="3" presStyleCnt="4"/>
      <dgm:spPr/>
    </dgm:pt>
    <dgm:pt modelId="{CA5E6C6A-E601-974F-9376-B43F2A959745}" type="pres">
      <dgm:prSet presAssocID="{9C5E88AD-9C4D-654C-B049-C75183705796}" presName="text" presStyleLbl="fgAcc0" presStyleIdx="3" presStyleCnt="4">
        <dgm:presLayoutVars>
          <dgm:chPref val="3"/>
        </dgm:presLayoutVars>
      </dgm:prSet>
      <dgm:spPr/>
    </dgm:pt>
    <dgm:pt modelId="{FC8BD00B-1E24-104F-96FF-82AAC378BF48}" type="pres">
      <dgm:prSet presAssocID="{9C5E88AD-9C4D-654C-B049-C75183705796}" presName="hierChild2" presStyleCnt="0"/>
      <dgm:spPr/>
    </dgm:pt>
  </dgm:ptLst>
  <dgm:cxnLst>
    <dgm:cxn modelId="{820B2D0E-86A7-084E-ABC6-B9F7F841E16F}" type="presOf" srcId="{B1C75404-50B7-CC4F-BA08-88DFAF2D600C}" destId="{0B187747-8D68-5241-AD14-C1CFF9DFCA09}" srcOrd="0" destOrd="0" presId="urn:microsoft.com/office/officeart/2005/8/layout/hierarchy1"/>
    <dgm:cxn modelId="{346A445F-998E-8B4E-92C5-FC578C7B9C24}" type="presOf" srcId="{DAD55535-E8BB-4646-80F7-660974E316CE}" destId="{AE8E8234-9CC0-1449-9FBB-B38F6B544E88}" srcOrd="0" destOrd="0" presId="urn:microsoft.com/office/officeart/2005/8/layout/hierarchy1"/>
    <dgm:cxn modelId="{BC56BA4D-B96B-554D-8A4A-8DF01DA364FE}" srcId="{DAD55535-E8BB-4646-80F7-660974E316CE}" destId="{A746DF28-84AC-8C4C-84BB-8EC7867EA756}" srcOrd="1" destOrd="0" parTransId="{0BE5B838-60B2-1143-BB61-628EF297F544}" sibTransId="{E377BDB1-9928-1049-9870-9B4434A7DF69}"/>
    <dgm:cxn modelId="{0F447E99-823E-544E-AA34-B498902023C6}" type="presOf" srcId="{9C5E88AD-9C4D-654C-B049-C75183705796}" destId="{CA5E6C6A-E601-974F-9376-B43F2A959745}" srcOrd="0" destOrd="0" presId="urn:microsoft.com/office/officeart/2005/8/layout/hierarchy1"/>
    <dgm:cxn modelId="{3695819B-7FE2-0845-9C39-0513C22CED40}" type="presOf" srcId="{B9D5F3D5-6FD1-451B-A9D4-088C035214A0}" destId="{0CDFE2B8-E6D5-A14D-AAF5-68D8B911274E}" srcOrd="0" destOrd="0" presId="urn:microsoft.com/office/officeart/2005/8/layout/hierarchy1"/>
    <dgm:cxn modelId="{840A5C9C-AD54-C943-9FCA-9059A5DA2175}" type="presOf" srcId="{A746DF28-84AC-8C4C-84BB-8EC7867EA756}" destId="{DE9B2DA0-8ACD-5F4F-9B40-38378D893145}" srcOrd="0" destOrd="0" presId="urn:microsoft.com/office/officeart/2005/8/layout/hierarchy1"/>
    <dgm:cxn modelId="{580F8BA3-4FD3-7648-9716-A07A3B97A9B6}" srcId="{DAD55535-E8BB-4646-80F7-660974E316CE}" destId="{9C5E88AD-9C4D-654C-B049-C75183705796}" srcOrd="3" destOrd="0" parTransId="{91DA5E32-6592-8B4A-B7C5-454836B39180}" sibTransId="{2DC53BC3-F288-E94C-82F0-DDDE885577C8}"/>
    <dgm:cxn modelId="{FB5961A8-A974-4F55-A82B-BB7F4BAD78CE}" srcId="{DAD55535-E8BB-4646-80F7-660974E316CE}" destId="{B9D5F3D5-6FD1-451B-A9D4-088C035214A0}" srcOrd="0" destOrd="0" parTransId="{98BAB072-75EE-44E3-8B7B-FE475746C8CF}" sibTransId="{3757CF35-4122-44BA-AA6A-4B13B42DF70A}"/>
    <dgm:cxn modelId="{5FB32BD7-8E25-4E41-AC1F-66F51617894A}" srcId="{DAD55535-E8BB-4646-80F7-660974E316CE}" destId="{B1C75404-50B7-CC4F-BA08-88DFAF2D600C}" srcOrd="2" destOrd="0" parTransId="{3E804844-92B8-3949-8C33-F33E5B44C656}" sibTransId="{7C0767F9-69BD-C84E-963F-A325C77BA2DB}"/>
    <dgm:cxn modelId="{C30989D7-F177-AA43-ADD8-26DA0CF9DA9A}" type="presParOf" srcId="{AE8E8234-9CC0-1449-9FBB-B38F6B544E88}" destId="{DBF55A15-07CE-6A4A-B6D9-CF4E0CFC58FF}" srcOrd="0" destOrd="0" presId="urn:microsoft.com/office/officeart/2005/8/layout/hierarchy1"/>
    <dgm:cxn modelId="{29C281A8-400B-0545-B0DA-30BD1E5ACBA4}" type="presParOf" srcId="{DBF55A15-07CE-6A4A-B6D9-CF4E0CFC58FF}" destId="{72555D46-E8FC-9442-83CB-C78BEF731504}" srcOrd="0" destOrd="0" presId="urn:microsoft.com/office/officeart/2005/8/layout/hierarchy1"/>
    <dgm:cxn modelId="{36579773-E4A3-0E4B-8FC0-E9C65CC43898}" type="presParOf" srcId="{72555D46-E8FC-9442-83CB-C78BEF731504}" destId="{430F6101-BD22-3149-9C99-A2F1E3361ADD}" srcOrd="0" destOrd="0" presId="urn:microsoft.com/office/officeart/2005/8/layout/hierarchy1"/>
    <dgm:cxn modelId="{09C51320-1D16-064E-BAF5-4D1CEFF880F1}" type="presParOf" srcId="{72555D46-E8FC-9442-83CB-C78BEF731504}" destId="{0CDFE2B8-E6D5-A14D-AAF5-68D8B911274E}" srcOrd="1" destOrd="0" presId="urn:microsoft.com/office/officeart/2005/8/layout/hierarchy1"/>
    <dgm:cxn modelId="{93AF545E-78D0-BD41-9B50-7CFC749E17E3}" type="presParOf" srcId="{DBF55A15-07CE-6A4A-B6D9-CF4E0CFC58FF}" destId="{908F0F7E-0AA4-2D4E-8533-F7C2DDC6B0FA}" srcOrd="1" destOrd="0" presId="urn:microsoft.com/office/officeart/2005/8/layout/hierarchy1"/>
    <dgm:cxn modelId="{1D093131-A941-E049-B554-BD3A18C0F03A}" type="presParOf" srcId="{AE8E8234-9CC0-1449-9FBB-B38F6B544E88}" destId="{756B1C0D-B60D-5C40-B73B-09DB0C8C1CE3}" srcOrd="1" destOrd="0" presId="urn:microsoft.com/office/officeart/2005/8/layout/hierarchy1"/>
    <dgm:cxn modelId="{BADDC140-4A89-204A-9198-E8152ECCB6C9}" type="presParOf" srcId="{756B1C0D-B60D-5C40-B73B-09DB0C8C1CE3}" destId="{7D251DDA-C09F-AE44-98F6-BDFF0A660B6C}" srcOrd="0" destOrd="0" presId="urn:microsoft.com/office/officeart/2005/8/layout/hierarchy1"/>
    <dgm:cxn modelId="{B96BDA81-9033-3842-A39C-41489D4D3A7B}" type="presParOf" srcId="{7D251DDA-C09F-AE44-98F6-BDFF0A660B6C}" destId="{3A697338-8948-2D40-A480-71F2468C88C5}" srcOrd="0" destOrd="0" presId="urn:microsoft.com/office/officeart/2005/8/layout/hierarchy1"/>
    <dgm:cxn modelId="{88422EAD-B253-3F40-AD2F-4173C6FDA1DC}" type="presParOf" srcId="{7D251DDA-C09F-AE44-98F6-BDFF0A660B6C}" destId="{DE9B2DA0-8ACD-5F4F-9B40-38378D893145}" srcOrd="1" destOrd="0" presId="urn:microsoft.com/office/officeart/2005/8/layout/hierarchy1"/>
    <dgm:cxn modelId="{6342CF49-CFE5-AD4E-BD84-2F770E2DC601}" type="presParOf" srcId="{756B1C0D-B60D-5C40-B73B-09DB0C8C1CE3}" destId="{B7E4541B-C6DC-DB43-AFBC-934487988E45}" srcOrd="1" destOrd="0" presId="urn:microsoft.com/office/officeart/2005/8/layout/hierarchy1"/>
    <dgm:cxn modelId="{E6E65398-D4CE-614A-B45F-81B9D765EF35}" type="presParOf" srcId="{AE8E8234-9CC0-1449-9FBB-B38F6B544E88}" destId="{A1E0BB4B-06AE-A543-AB26-32D7D3F1DDF8}" srcOrd="2" destOrd="0" presId="urn:microsoft.com/office/officeart/2005/8/layout/hierarchy1"/>
    <dgm:cxn modelId="{AB7103BC-11BE-6E4E-962D-86C1F907DD7B}" type="presParOf" srcId="{A1E0BB4B-06AE-A543-AB26-32D7D3F1DDF8}" destId="{1E6A63FF-B24F-E149-9E38-0C7CE59FDC60}" srcOrd="0" destOrd="0" presId="urn:microsoft.com/office/officeart/2005/8/layout/hierarchy1"/>
    <dgm:cxn modelId="{1930439C-9907-0D43-A4E9-E00A627929A9}" type="presParOf" srcId="{1E6A63FF-B24F-E149-9E38-0C7CE59FDC60}" destId="{901FBBFC-DCB1-BF48-B4B2-D1890BC4D955}" srcOrd="0" destOrd="0" presId="urn:microsoft.com/office/officeart/2005/8/layout/hierarchy1"/>
    <dgm:cxn modelId="{2F88E4FF-4F98-584C-AFEE-F8E142ECFB2E}" type="presParOf" srcId="{1E6A63FF-B24F-E149-9E38-0C7CE59FDC60}" destId="{0B187747-8D68-5241-AD14-C1CFF9DFCA09}" srcOrd="1" destOrd="0" presId="urn:microsoft.com/office/officeart/2005/8/layout/hierarchy1"/>
    <dgm:cxn modelId="{289CBDCB-07F7-7E49-BB6A-0F002E03A462}" type="presParOf" srcId="{A1E0BB4B-06AE-A543-AB26-32D7D3F1DDF8}" destId="{17DEA28E-2C44-9641-A8BD-6781ECD3565A}" srcOrd="1" destOrd="0" presId="urn:microsoft.com/office/officeart/2005/8/layout/hierarchy1"/>
    <dgm:cxn modelId="{D1AE4831-6D47-734F-BD04-33A29B31B639}" type="presParOf" srcId="{AE8E8234-9CC0-1449-9FBB-B38F6B544E88}" destId="{C27B3D3A-586F-C54E-86D8-6F8C764983FA}" srcOrd="3" destOrd="0" presId="urn:microsoft.com/office/officeart/2005/8/layout/hierarchy1"/>
    <dgm:cxn modelId="{87A59EF5-CA5D-C649-BB24-C1BCF3E5AA46}" type="presParOf" srcId="{C27B3D3A-586F-C54E-86D8-6F8C764983FA}" destId="{17BA89EE-C057-1B4B-BFEF-274446B7E93C}" srcOrd="0" destOrd="0" presId="urn:microsoft.com/office/officeart/2005/8/layout/hierarchy1"/>
    <dgm:cxn modelId="{2B8DF7C1-A802-584E-9DC2-E0971345397E}" type="presParOf" srcId="{17BA89EE-C057-1B4B-BFEF-274446B7E93C}" destId="{B79E07B4-774D-1648-8245-C5FFC32B04B4}" srcOrd="0" destOrd="0" presId="urn:microsoft.com/office/officeart/2005/8/layout/hierarchy1"/>
    <dgm:cxn modelId="{E93BEB51-0BED-714C-BFDE-8559C040356C}" type="presParOf" srcId="{17BA89EE-C057-1B4B-BFEF-274446B7E93C}" destId="{CA5E6C6A-E601-974F-9376-B43F2A959745}" srcOrd="1" destOrd="0" presId="urn:microsoft.com/office/officeart/2005/8/layout/hierarchy1"/>
    <dgm:cxn modelId="{0BC6288A-7C12-1B43-8AA0-36A1C5A18791}" type="presParOf" srcId="{C27B3D3A-586F-C54E-86D8-6F8C764983FA}" destId="{FC8BD00B-1E24-104F-96FF-82AAC378BF4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706B15-428A-1B46-B02B-3C07E32E9D0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11E6C4C-94C5-8644-9F08-3F2DAC0B1EA3}">
      <dgm:prSet phldrT="[Text]"/>
      <dgm:spPr/>
      <dgm:t>
        <a:bodyPr/>
        <a:lstStyle/>
        <a:p>
          <a:r>
            <a: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What</a:t>
          </a:r>
        </a:p>
      </dgm:t>
    </dgm:pt>
    <dgm:pt modelId="{15C185CB-85DD-1641-BE42-8DBF76D3A20B}" type="parTrans" cxnId="{0C134305-EBA3-6943-9C51-66ABDF5B6DA0}">
      <dgm:prSet/>
      <dgm:spPr/>
      <dgm:t>
        <a:bodyPr/>
        <a:lstStyle/>
        <a:p>
          <a:endParaRPr lang="en-GB"/>
        </a:p>
      </dgm:t>
    </dgm:pt>
    <dgm:pt modelId="{D2FBC91E-2B7D-924C-ACAA-8DD5F5EBD386}" type="sibTrans" cxnId="{0C134305-EBA3-6943-9C51-66ABDF5B6DA0}">
      <dgm:prSet/>
      <dgm:spPr>
        <a:solidFill>
          <a:schemeClr val="accent1"/>
        </a:solidFill>
      </dgm:spPr>
      <dgm:t>
        <a:bodyPr/>
        <a:lstStyle/>
        <a:p>
          <a:endParaRPr lang="en-GB"/>
        </a:p>
      </dgm:t>
    </dgm:pt>
    <dgm:pt modelId="{05AB56FC-6E81-BB48-A9CD-E454A897DFCE}">
      <dgm:prSet phldrT="[Text]"/>
      <dgm:spPr/>
      <dgm:t>
        <a:bodyPr/>
        <a:lstStyle/>
        <a:p>
          <a:r>
            <a: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So, what </a:t>
          </a:r>
        </a:p>
      </dgm:t>
    </dgm:pt>
    <dgm:pt modelId="{C4780EFF-17C5-8142-8059-0EEBFA0DAF9C}" type="parTrans" cxnId="{43A8B5D8-4443-2447-ADED-EE4CF6CEF01D}">
      <dgm:prSet/>
      <dgm:spPr/>
      <dgm:t>
        <a:bodyPr/>
        <a:lstStyle/>
        <a:p>
          <a:endParaRPr lang="en-GB"/>
        </a:p>
      </dgm:t>
    </dgm:pt>
    <dgm:pt modelId="{4FE8EA45-FC2F-BB47-A4CA-9833538E14DE}" type="sibTrans" cxnId="{43A8B5D8-4443-2447-ADED-EE4CF6CEF01D}">
      <dgm:prSet/>
      <dgm:spPr>
        <a:solidFill>
          <a:schemeClr val="accent1"/>
        </a:solidFill>
      </dgm:spPr>
      <dgm:t>
        <a:bodyPr/>
        <a:lstStyle/>
        <a:p>
          <a:endParaRPr lang="en-GB"/>
        </a:p>
      </dgm:t>
    </dgm:pt>
    <dgm:pt modelId="{5E2B3603-1494-BF4E-A8C9-30132DE1F834}">
      <dgm:prSet phldrT="[Text]"/>
      <dgm:spPr/>
      <dgm:t>
        <a:bodyPr/>
        <a:lstStyle/>
        <a:p>
          <a:r>
            <a: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Now what </a:t>
          </a:r>
        </a:p>
      </dgm:t>
    </dgm:pt>
    <dgm:pt modelId="{F2856AAD-1126-0D4C-B14F-A7E9BF379091}" type="parTrans" cxnId="{6B13C01C-2D29-814C-9DD4-A2180A358416}">
      <dgm:prSet/>
      <dgm:spPr/>
      <dgm:t>
        <a:bodyPr/>
        <a:lstStyle/>
        <a:p>
          <a:endParaRPr lang="en-GB"/>
        </a:p>
      </dgm:t>
    </dgm:pt>
    <dgm:pt modelId="{8C5D4822-5407-3F45-8D4C-1AD23C506697}" type="sibTrans" cxnId="{6B13C01C-2D29-814C-9DD4-A2180A358416}">
      <dgm:prSet/>
      <dgm:spPr>
        <a:solidFill>
          <a:schemeClr val="accent1"/>
        </a:solidFill>
      </dgm:spPr>
      <dgm:t>
        <a:bodyPr/>
        <a:lstStyle/>
        <a:p>
          <a:endParaRPr lang="en-GB"/>
        </a:p>
      </dgm:t>
    </dgm:pt>
    <dgm:pt modelId="{CB09AAD2-CD05-D243-A4B7-E3E00ECEA795}" type="pres">
      <dgm:prSet presAssocID="{99706B15-428A-1B46-B02B-3C07E32E9D0A}" presName="Name0" presStyleCnt="0">
        <dgm:presLayoutVars>
          <dgm:dir/>
          <dgm:resizeHandles val="exact"/>
        </dgm:presLayoutVars>
      </dgm:prSet>
      <dgm:spPr/>
    </dgm:pt>
    <dgm:pt modelId="{5FA9A5E1-A8C0-744A-8A16-57113C50A32C}" type="pres">
      <dgm:prSet presAssocID="{511E6C4C-94C5-8644-9F08-3F2DAC0B1EA3}" presName="node" presStyleLbl="node1" presStyleIdx="0" presStyleCnt="3">
        <dgm:presLayoutVars>
          <dgm:bulletEnabled val="1"/>
        </dgm:presLayoutVars>
      </dgm:prSet>
      <dgm:spPr/>
    </dgm:pt>
    <dgm:pt modelId="{C5C54AB4-6F61-924E-B9F3-2E1AE12688B2}" type="pres">
      <dgm:prSet presAssocID="{D2FBC91E-2B7D-924C-ACAA-8DD5F5EBD386}" presName="sibTrans" presStyleLbl="sibTrans2D1" presStyleIdx="0" presStyleCnt="3"/>
      <dgm:spPr/>
    </dgm:pt>
    <dgm:pt modelId="{ADC01689-9EC2-AB41-A4E2-F8B6BEE279CE}" type="pres">
      <dgm:prSet presAssocID="{D2FBC91E-2B7D-924C-ACAA-8DD5F5EBD386}" presName="connectorText" presStyleLbl="sibTrans2D1" presStyleIdx="0" presStyleCnt="3"/>
      <dgm:spPr/>
    </dgm:pt>
    <dgm:pt modelId="{799EF8C3-EEB3-B64A-A3D1-D93DDD7DEF7D}" type="pres">
      <dgm:prSet presAssocID="{05AB56FC-6E81-BB48-A9CD-E454A897DFCE}" presName="node" presStyleLbl="node1" presStyleIdx="1" presStyleCnt="3">
        <dgm:presLayoutVars>
          <dgm:bulletEnabled val="1"/>
        </dgm:presLayoutVars>
      </dgm:prSet>
      <dgm:spPr/>
    </dgm:pt>
    <dgm:pt modelId="{95413678-0700-C74F-9D72-EB8F36B3D3B8}" type="pres">
      <dgm:prSet presAssocID="{4FE8EA45-FC2F-BB47-A4CA-9833538E14DE}" presName="sibTrans" presStyleLbl="sibTrans2D1" presStyleIdx="1" presStyleCnt="3"/>
      <dgm:spPr/>
    </dgm:pt>
    <dgm:pt modelId="{B8324B44-E77D-084D-8B7B-A53B6C8A4E47}" type="pres">
      <dgm:prSet presAssocID="{4FE8EA45-FC2F-BB47-A4CA-9833538E14DE}" presName="connectorText" presStyleLbl="sibTrans2D1" presStyleIdx="1" presStyleCnt="3"/>
      <dgm:spPr/>
    </dgm:pt>
    <dgm:pt modelId="{C2CDACB6-ECF0-AA4B-8CD6-D62421E6044F}" type="pres">
      <dgm:prSet presAssocID="{5E2B3603-1494-BF4E-A8C9-30132DE1F834}" presName="node" presStyleLbl="node1" presStyleIdx="2" presStyleCnt="3">
        <dgm:presLayoutVars>
          <dgm:bulletEnabled val="1"/>
        </dgm:presLayoutVars>
      </dgm:prSet>
      <dgm:spPr/>
    </dgm:pt>
    <dgm:pt modelId="{8455962C-27B9-3F48-B773-955A368C44D7}" type="pres">
      <dgm:prSet presAssocID="{8C5D4822-5407-3F45-8D4C-1AD23C506697}" presName="sibTrans" presStyleLbl="sibTrans2D1" presStyleIdx="2" presStyleCnt="3"/>
      <dgm:spPr/>
    </dgm:pt>
    <dgm:pt modelId="{9B793410-6CC3-C24A-8E4B-503E3AF0C77E}" type="pres">
      <dgm:prSet presAssocID="{8C5D4822-5407-3F45-8D4C-1AD23C506697}" presName="connectorText" presStyleLbl="sibTrans2D1" presStyleIdx="2" presStyleCnt="3"/>
      <dgm:spPr/>
    </dgm:pt>
  </dgm:ptLst>
  <dgm:cxnLst>
    <dgm:cxn modelId="{0C134305-EBA3-6943-9C51-66ABDF5B6DA0}" srcId="{99706B15-428A-1B46-B02B-3C07E32E9D0A}" destId="{511E6C4C-94C5-8644-9F08-3F2DAC0B1EA3}" srcOrd="0" destOrd="0" parTransId="{15C185CB-85DD-1641-BE42-8DBF76D3A20B}" sibTransId="{D2FBC91E-2B7D-924C-ACAA-8DD5F5EBD386}"/>
    <dgm:cxn modelId="{35B8E607-C6A6-8942-8692-51566030EE33}" type="presOf" srcId="{8C5D4822-5407-3F45-8D4C-1AD23C506697}" destId="{8455962C-27B9-3F48-B773-955A368C44D7}" srcOrd="0" destOrd="0" presId="urn:microsoft.com/office/officeart/2005/8/layout/cycle7"/>
    <dgm:cxn modelId="{6B13C01C-2D29-814C-9DD4-A2180A358416}" srcId="{99706B15-428A-1B46-B02B-3C07E32E9D0A}" destId="{5E2B3603-1494-BF4E-A8C9-30132DE1F834}" srcOrd="2" destOrd="0" parTransId="{F2856AAD-1126-0D4C-B14F-A7E9BF379091}" sibTransId="{8C5D4822-5407-3F45-8D4C-1AD23C506697}"/>
    <dgm:cxn modelId="{8C286023-6F48-6B47-9962-BF229F2E4D42}" type="presOf" srcId="{511E6C4C-94C5-8644-9F08-3F2DAC0B1EA3}" destId="{5FA9A5E1-A8C0-744A-8A16-57113C50A32C}" srcOrd="0" destOrd="0" presId="urn:microsoft.com/office/officeart/2005/8/layout/cycle7"/>
    <dgm:cxn modelId="{51F53B5B-7AD6-3E43-B6F9-68846FDD6522}" type="presOf" srcId="{8C5D4822-5407-3F45-8D4C-1AD23C506697}" destId="{9B793410-6CC3-C24A-8E4B-503E3AF0C77E}" srcOrd="1" destOrd="0" presId="urn:microsoft.com/office/officeart/2005/8/layout/cycle7"/>
    <dgm:cxn modelId="{981F7D42-D8B5-A74D-9340-924CEAFD5EA6}" type="presOf" srcId="{4FE8EA45-FC2F-BB47-A4CA-9833538E14DE}" destId="{95413678-0700-C74F-9D72-EB8F36B3D3B8}" srcOrd="0" destOrd="0" presId="urn:microsoft.com/office/officeart/2005/8/layout/cycle7"/>
    <dgm:cxn modelId="{01D3BB4D-EFBB-034D-B033-379164105D15}" type="presOf" srcId="{99706B15-428A-1B46-B02B-3C07E32E9D0A}" destId="{CB09AAD2-CD05-D243-A4B7-E3E00ECEA795}" srcOrd="0" destOrd="0" presId="urn:microsoft.com/office/officeart/2005/8/layout/cycle7"/>
    <dgm:cxn modelId="{EFE72758-C165-2548-B8DC-5E65EA875F82}" type="presOf" srcId="{05AB56FC-6E81-BB48-A9CD-E454A897DFCE}" destId="{799EF8C3-EEB3-B64A-A3D1-D93DDD7DEF7D}" srcOrd="0" destOrd="0" presId="urn:microsoft.com/office/officeart/2005/8/layout/cycle7"/>
    <dgm:cxn modelId="{FE3FBBC4-16C5-E147-9AEB-06AE1DDEB7D7}" type="presOf" srcId="{D2FBC91E-2B7D-924C-ACAA-8DD5F5EBD386}" destId="{ADC01689-9EC2-AB41-A4E2-F8B6BEE279CE}" srcOrd="1" destOrd="0" presId="urn:microsoft.com/office/officeart/2005/8/layout/cycle7"/>
    <dgm:cxn modelId="{C40A23CC-C667-424B-BB8A-ACC8C830B9BE}" type="presOf" srcId="{D2FBC91E-2B7D-924C-ACAA-8DD5F5EBD386}" destId="{C5C54AB4-6F61-924E-B9F3-2E1AE12688B2}" srcOrd="0" destOrd="0" presId="urn:microsoft.com/office/officeart/2005/8/layout/cycle7"/>
    <dgm:cxn modelId="{D6704BD7-3CD5-2645-AD22-B746E03825CD}" type="presOf" srcId="{5E2B3603-1494-BF4E-A8C9-30132DE1F834}" destId="{C2CDACB6-ECF0-AA4B-8CD6-D62421E6044F}" srcOrd="0" destOrd="0" presId="urn:microsoft.com/office/officeart/2005/8/layout/cycle7"/>
    <dgm:cxn modelId="{43A8B5D8-4443-2447-ADED-EE4CF6CEF01D}" srcId="{99706B15-428A-1B46-B02B-3C07E32E9D0A}" destId="{05AB56FC-6E81-BB48-A9CD-E454A897DFCE}" srcOrd="1" destOrd="0" parTransId="{C4780EFF-17C5-8142-8059-0EEBFA0DAF9C}" sibTransId="{4FE8EA45-FC2F-BB47-A4CA-9833538E14DE}"/>
    <dgm:cxn modelId="{48DFF8E2-DC84-CF4B-BFBD-FB59FF5F2D77}" type="presOf" srcId="{4FE8EA45-FC2F-BB47-A4CA-9833538E14DE}" destId="{B8324B44-E77D-084D-8B7B-A53B6C8A4E47}" srcOrd="1" destOrd="0" presId="urn:microsoft.com/office/officeart/2005/8/layout/cycle7"/>
    <dgm:cxn modelId="{2629B616-BA3F-2C48-B1BD-0D896399BB67}" type="presParOf" srcId="{CB09AAD2-CD05-D243-A4B7-E3E00ECEA795}" destId="{5FA9A5E1-A8C0-744A-8A16-57113C50A32C}" srcOrd="0" destOrd="0" presId="urn:microsoft.com/office/officeart/2005/8/layout/cycle7"/>
    <dgm:cxn modelId="{5A8BE86A-8443-3B43-AA9A-BE1525CBF851}" type="presParOf" srcId="{CB09AAD2-CD05-D243-A4B7-E3E00ECEA795}" destId="{C5C54AB4-6F61-924E-B9F3-2E1AE12688B2}" srcOrd="1" destOrd="0" presId="urn:microsoft.com/office/officeart/2005/8/layout/cycle7"/>
    <dgm:cxn modelId="{6773D22A-AA32-C84D-A218-CB99F0775AD6}" type="presParOf" srcId="{C5C54AB4-6F61-924E-B9F3-2E1AE12688B2}" destId="{ADC01689-9EC2-AB41-A4E2-F8B6BEE279CE}" srcOrd="0" destOrd="0" presId="urn:microsoft.com/office/officeart/2005/8/layout/cycle7"/>
    <dgm:cxn modelId="{D923AB9E-2732-2643-8EF7-9DE9FB7ECC87}" type="presParOf" srcId="{CB09AAD2-CD05-D243-A4B7-E3E00ECEA795}" destId="{799EF8C3-EEB3-B64A-A3D1-D93DDD7DEF7D}" srcOrd="2" destOrd="0" presId="urn:microsoft.com/office/officeart/2005/8/layout/cycle7"/>
    <dgm:cxn modelId="{1CA81DAA-896B-F54E-87F0-3C04B0DFAF4B}" type="presParOf" srcId="{CB09AAD2-CD05-D243-A4B7-E3E00ECEA795}" destId="{95413678-0700-C74F-9D72-EB8F36B3D3B8}" srcOrd="3" destOrd="0" presId="urn:microsoft.com/office/officeart/2005/8/layout/cycle7"/>
    <dgm:cxn modelId="{A08393A5-40B5-084A-A66C-EF289E8922DC}" type="presParOf" srcId="{95413678-0700-C74F-9D72-EB8F36B3D3B8}" destId="{B8324B44-E77D-084D-8B7B-A53B6C8A4E47}" srcOrd="0" destOrd="0" presId="urn:microsoft.com/office/officeart/2005/8/layout/cycle7"/>
    <dgm:cxn modelId="{06902450-EE9D-AD4D-B339-47C038A978AE}" type="presParOf" srcId="{CB09AAD2-CD05-D243-A4B7-E3E00ECEA795}" destId="{C2CDACB6-ECF0-AA4B-8CD6-D62421E6044F}" srcOrd="4" destOrd="0" presId="urn:microsoft.com/office/officeart/2005/8/layout/cycle7"/>
    <dgm:cxn modelId="{2C82E24C-0E7A-B042-8FD3-2540D8F77CF8}" type="presParOf" srcId="{CB09AAD2-CD05-D243-A4B7-E3E00ECEA795}" destId="{8455962C-27B9-3F48-B773-955A368C44D7}" srcOrd="5" destOrd="0" presId="urn:microsoft.com/office/officeart/2005/8/layout/cycle7"/>
    <dgm:cxn modelId="{F43125E7-23E4-754C-BDD7-522E19C7B185}" type="presParOf" srcId="{8455962C-27B9-3F48-B773-955A368C44D7}" destId="{9B793410-6CC3-C24A-8E4B-503E3AF0C77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D88F92-E750-A84C-9800-6699F9CF8AF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D5D2EE4-00E8-AC45-984D-B601A1EC09E1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Feelings</a:t>
          </a:r>
        </a:p>
      </dgm:t>
    </dgm:pt>
    <dgm:pt modelId="{940381EF-8DBF-354F-8217-0B05E26B6101}" type="parTrans" cxnId="{275C5F02-7C9D-4043-B97A-30AFE913DF3F}">
      <dgm:prSet/>
      <dgm:spPr/>
      <dgm:t>
        <a:bodyPr/>
        <a:lstStyle/>
        <a:p>
          <a:endParaRPr lang="en-GB"/>
        </a:p>
      </dgm:t>
    </dgm:pt>
    <dgm:pt modelId="{54952544-F838-CD48-903A-7D8F7A40CCE1}" type="sibTrans" cxnId="{275C5F02-7C9D-4043-B97A-30AFE913DF3F}">
      <dgm:prSet/>
      <dgm:spPr/>
      <dgm:t>
        <a:bodyPr/>
        <a:lstStyle/>
        <a:p>
          <a:endParaRPr lang="en-GB"/>
        </a:p>
      </dgm:t>
    </dgm:pt>
    <dgm:pt modelId="{2C2991C4-76A5-874E-AB11-0DA3BF3B3283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Evaluation</a:t>
          </a:r>
        </a:p>
      </dgm:t>
    </dgm:pt>
    <dgm:pt modelId="{D854DE38-6F63-EB40-8191-C7C87499A4D2}" type="parTrans" cxnId="{D583FC87-8121-924B-BB31-FD171A639E7B}">
      <dgm:prSet/>
      <dgm:spPr/>
      <dgm:t>
        <a:bodyPr/>
        <a:lstStyle/>
        <a:p>
          <a:endParaRPr lang="en-GB"/>
        </a:p>
      </dgm:t>
    </dgm:pt>
    <dgm:pt modelId="{9E96B67B-4DAC-FE44-9486-172A3A6CC1F3}" type="sibTrans" cxnId="{D583FC87-8121-924B-BB31-FD171A639E7B}">
      <dgm:prSet/>
      <dgm:spPr/>
      <dgm:t>
        <a:bodyPr/>
        <a:lstStyle/>
        <a:p>
          <a:endParaRPr lang="en-GB"/>
        </a:p>
      </dgm:t>
    </dgm:pt>
    <dgm:pt modelId="{28C4C225-104C-E34F-853A-D8B518F0A3EE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Analysis</a:t>
          </a:r>
        </a:p>
      </dgm:t>
    </dgm:pt>
    <dgm:pt modelId="{0B193994-0013-A148-859D-F3BC70AE4519}" type="parTrans" cxnId="{B16780DC-2B01-2D4A-8CE0-1FC5EAD3C462}">
      <dgm:prSet/>
      <dgm:spPr/>
      <dgm:t>
        <a:bodyPr/>
        <a:lstStyle/>
        <a:p>
          <a:endParaRPr lang="en-GB"/>
        </a:p>
      </dgm:t>
    </dgm:pt>
    <dgm:pt modelId="{97A43D3B-80E5-AB46-A59F-6A61EB8917B3}" type="sibTrans" cxnId="{B16780DC-2B01-2D4A-8CE0-1FC5EAD3C462}">
      <dgm:prSet/>
      <dgm:spPr/>
      <dgm:t>
        <a:bodyPr/>
        <a:lstStyle/>
        <a:p>
          <a:endParaRPr lang="en-GB"/>
        </a:p>
      </dgm:t>
    </dgm:pt>
    <dgm:pt modelId="{BCBE34DD-096D-8C4A-90C7-B952F5C841A1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Description </a:t>
          </a:r>
        </a:p>
      </dgm:t>
    </dgm:pt>
    <dgm:pt modelId="{D7B30338-3C58-8643-8C9A-412279B76456}" type="parTrans" cxnId="{2248988D-E55F-A648-B30A-7BCEF186D1DD}">
      <dgm:prSet/>
      <dgm:spPr/>
      <dgm:t>
        <a:bodyPr/>
        <a:lstStyle/>
        <a:p>
          <a:endParaRPr lang="en-GB"/>
        </a:p>
      </dgm:t>
    </dgm:pt>
    <dgm:pt modelId="{4A3E4D53-D805-2A42-979C-DCC7271AA33A}" type="sibTrans" cxnId="{2248988D-E55F-A648-B30A-7BCEF186D1DD}">
      <dgm:prSet/>
      <dgm:spPr/>
      <dgm:t>
        <a:bodyPr/>
        <a:lstStyle/>
        <a:p>
          <a:endParaRPr lang="en-GB"/>
        </a:p>
      </dgm:t>
    </dgm:pt>
    <dgm:pt modelId="{C5643898-53E1-8140-B2F2-3FC77AB6955B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Conclusion</a:t>
          </a:r>
        </a:p>
      </dgm:t>
    </dgm:pt>
    <dgm:pt modelId="{8ECC1ABC-20A7-4A47-91D4-FA5923C436B2}" type="parTrans" cxnId="{5CC9D1E7-8505-B140-BC69-4A96F7C7FD86}">
      <dgm:prSet/>
      <dgm:spPr/>
      <dgm:t>
        <a:bodyPr/>
        <a:lstStyle/>
        <a:p>
          <a:endParaRPr lang="en-GB"/>
        </a:p>
      </dgm:t>
    </dgm:pt>
    <dgm:pt modelId="{2044488B-1127-8942-AF8B-53BDD1DD422D}" type="sibTrans" cxnId="{5CC9D1E7-8505-B140-BC69-4A96F7C7FD86}">
      <dgm:prSet/>
      <dgm:spPr/>
      <dgm:t>
        <a:bodyPr/>
        <a:lstStyle/>
        <a:p>
          <a:endParaRPr lang="en-GB"/>
        </a:p>
      </dgm:t>
    </dgm:pt>
    <dgm:pt modelId="{2B3D8A49-9349-D045-80EF-7B3631A63DCE}">
      <dgm:prSet phldrT="[Text]" custT="1"/>
      <dgm:spPr/>
      <dgm:t>
        <a:bodyPr/>
        <a:lstStyle/>
        <a:p>
          <a:r>
            <a: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Action</a:t>
          </a:r>
        </a:p>
      </dgm:t>
    </dgm:pt>
    <dgm:pt modelId="{679EF7BE-520B-FD4D-A355-FA7EBAFF974B}" type="parTrans" cxnId="{D2D84448-209B-AC4D-8AB9-91897645DEB5}">
      <dgm:prSet/>
      <dgm:spPr/>
      <dgm:t>
        <a:bodyPr/>
        <a:lstStyle/>
        <a:p>
          <a:endParaRPr lang="en-GB"/>
        </a:p>
      </dgm:t>
    </dgm:pt>
    <dgm:pt modelId="{B18108F8-57C4-4549-8524-FEB8C6C2BF5A}" type="sibTrans" cxnId="{D2D84448-209B-AC4D-8AB9-91897645DEB5}">
      <dgm:prSet/>
      <dgm:spPr/>
      <dgm:t>
        <a:bodyPr/>
        <a:lstStyle/>
        <a:p>
          <a:endParaRPr lang="en-GB"/>
        </a:p>
      </dgm:t>
    </dgm:pt>
    <dgm:pt modelId="{E0CA7CC0-132F-834C-AAE2-4AE27604BE3D}" type="pres">
      <dgm:prSet presAssocID="{8FD88F92-E750-A84C-9800-6699F9CF8AF0}" presName="cycle" presStyleCnt="0">
        <dgm:presLayoutVars>
          <dgm:dir/>
          <dgm:resizeHandles val="exact"/>
        </dgm:presLayoutVars>
      </dgm:prSet>
      <dgm:spPr/>
    </dgm:pt>
    <dgm:pt modelId="{6C530842-D565-A947-B58F-98BDA16E0B16}" type="pres">
      <dgm:prSet presAssocID="{FD5D2EE4-00E8-AC45-984D-B601A1EC09E1}" presName="dummy" presStyleCnt="0"/>
      <dgm:spPr/>
    </dgm:pt>
    <dgm:pt modelId="{3512E2B4-89BF-414D-A3FA-C40E0FCB5501}" type="pres">
      <dgm:prSet presAssocID="{FD5D2EE4-00E8-AC45-984D-B601A1EC09E1}" presName="node" presStyleLbl="revTx" presStyleIdx="0" presStyleCnt="6" custScaleX="149337">
        <dgm:presLayoutVars>
          <dgm:bulletEnabled val="1"/>
        </dgm:presLayoutVars>
      </dgm:prSet>
      <dgm:spPr/>
    </dgm:pt>
    <dgm:pt modelId="{065B6019-9ECE-8745-854E-C8F4A794FFD6}" type="pres">
      <dgm:prSet presAssocID="{54952544-F838-CD48-903A-7D8F7A40CCE1}" presName="sibTrans" presStyleLbl="node1" presStyleIdx="0" presStyleCnt="6"/>
      <dgm:spPr/>
    </dgm:pt>
    <dgm:pt modelId="{F332F093-AE58-5D48-A459-A7A5F0953D50}" type="pres">
      <dgm:prSet presAssocID="{2C2991C4-76A5-874E-AB11-0DA3BF3B3283}" presName="dummy" presStyleCnt="0"/>
      <dgm:spPr/>
    </dgm:pt>
    <dgm:pt modelId="{66251AC4-3EEB-6F49-AB6C-D36DD61FAAC3}" type="pres">
      <dgm:prSet presAssocID="{2C2991C4-76A5-874E-AB11-0DA3BF3B3283}" presName="node" presStyleLbl="revTx" presStyleIdx="1" presStyleCnt="6" custScaleX="149337">
        <dgm:presLayoutVars>
          <dgm:bulletEnabled val="1"/>
        </dgm:presLayoutVars>
      </dgm:prSet>
      <dgm:spPr/>
    </dgm:pt>
    <dgm:pt modelId="{77064FC4-7EC2-374F-97E2-7AA2083DE6C1}" type="pres">
      <dgm:prSet presAssocID="{9E96B67B-4DAC-FE44-9486-172A3A6CC1F3}" presName="sibTrans" presStyleLbl="node1" presStyleIdx="1" presStyleCnt="6"/>
      <dgm:spPr/>
    </dgm:pt>
    <dgm:pt modelId="{C2F1E63B-9A9E-8941-8117-F6E4371164DC}" type="pres">
      <dgm:prSet presAssocID="{28C4C225-104C-E34F-853A-D8B518F0A3EE}" presName="dummy" presStyleCnt="0"/>
      <dgm:spPr/>
    </dgm:pt>
    <dgm:pt modelId="{0776E18D-257B-F448-A96E-4096EA3264F0}" type="pres">
      <dgm:prSet presAssocID="{28C4C225-104C-E34F-853A-D8B518F0A3EE}" presName="node" presStyleLbl="revTx" presStyleIdx="2" presStyleCnt="6" custScaleX="149337">
        <dgm:presLayoutVars>
          <dgm:bulletEnabled val="1"/>
        </dgm:presLayoutVars>
      </dgm:prSet>
      <dgm:spPr/>
    </dgm:pt>
    <dgm:pt modelId="{EFA34A55-3473-8645-BB9B-5541771067C8}" type="pres">
      <dgm:prSet presAssocID="{97A43D3B-80E5-AB46-A59F-6A61EB8917B3}" presName="sibTrans" presStyleLbl="node1" presStyleIdx="2" presStyleCnt="6"/>
      <dgm:spPr/>
    </dgm:pt>
    <dgm:pt modelId="{6213C7CC-3FFE-8245-8B20-0AA1B718934E}" type="pres">
      <dgm:prSet presAssocID="{C5643898-53E1-8140-B2F2-3FC77AB6955B}" presName="dummy" presStyleCnt="0"/>
      <dgm:spPr/>
    </dgm:pt>
    <dgm:pt modelId="{09C1501B-609B-544B-A00C-D78C931BAFD5}" type="pres">
      <dgm:prSet presAssocID="{C5643898-53E1-8140-B2F2-3FC77AB6955B}" presName="node" presStyleLbl="revTx" presStyleIdx="3" presStyleCnt="6" custScaleX="149337">
        <dgm:presLayoutVars>
          <dgm:bulletEnabled val="1"/>
        </dgm:presLayoutVars>
      </dgm:prSet>
      <dgm:spPr/>
    </dgm:pt>
    <dgm:pt modelId="{2DAF08C2-C315-5C4F-B005-EA28CFAFF6B7}" type="pres">
      <dgm:prSet presAssocID="{2044488B-1127-8942-AF8B-53BDD1DD422D}" presName="sibTrans" presStyleLbl="node1" presStyleIdx="3" presStyleCnt="6"/>
      <dgm:spPr/>
    </dgm:pt>
    <dgm:pt modelId="{2D440305-8623-BC46-B7C5-B8B3ECABC136}" type="pres">
      <dgm:prSet presAssocID="{2B3D8A49-9349-D045-80EF-7B3631A63DCE}" presName="dummy" presStyleCnt="0"/>
      <dgm:spPr/>
    </dgm:pt>
    <dgm:pt modelId="{8E718F9F-F0D0-7E43-9826-DB007B238E0B}" type="pres">
      <dgm:prSet presAssocID="{2B3D8A49-9349-D045-80EF-7B3631A63DCE}" presName="node" presStyleLbl="revTx" presStyleIdx="4" presStyleCnt="6" custScaleX="149337">
        <dgm:presLayoutVars>
          <dgm:bulletEnabled val="1"/>
        </dgm:presLayoutVars>
      </dgm:prSet>
      <dgm:spPr/>
    </dgm:pt>
    <dgm:pt modelId="{7F68DCF0-D022-6C41-B828-13C3DE2CAE19}" type="pres">
      <dgm:prSet presAssocID="{B18108F8-57C4-4549-8524-FEB8C6C2BF5A}" presName="sibTrans" presStyleLbl="node1" presStyleIdx="4" presStyleCnt="6"/>
      <dgm:spPr/>
    </dgm:pt>
    <dgm:pt modelId="{61098334-6308-0445-969B-15875635B59C}" type="pres">
      <dgm:prSet presAssocID="{BCBE34DD-096D-8C4A-90C7-B952F5C841A1}" presName="dummy" presStyleCnt="0"/>
      <dgm:spPr/>
    </dgm:pt>
    <dgm:pt modelId="{F0502324-E1A5-B748-BEDF-20086FE75EAC}" type="pres">
      <dgm:prSet presAssocID="{BCBE34DD-096D-8C4A-90C7-B952F5C841A1}" presName="node" presStyleLbl="revTx" presStyleIdx="5" presStyleCnt="6" custScaleX="149337">
        <dgm:presLayoutVars>
          <dgm:bulletEnabled val="1"/>
        </dgm:presLayoutVars>
      </dgm:prSet>
      <dgm:spPr/>
    </dgm:pt>
    <dgm:pt modelId="{A732D14F-8735-3245-AC5F-6F50897D3D7D}" type="pres">
      <dgm:prSet presAssocID="{4A3E4D53-D805-2A42-979C-DCC7271AA33A}" presName="sibTrans" presStyleLbl="node1" presStyleIdx="5" presStyleCnt="6"/>
      <dgm:spPr/>
    </dgm:pt>
  </dgm:ptLst>
  <dgm:cxnLst>
    <dgm:cxn modelId="{275C5F02-7C9D-4043-B97A-30AFE913DF3F}" srcId="{8FD88F92-E750-A84C-9800-6699F9CF8AF0}" destId="{FD5D2EE4-00E8-AC45-984D-B601A1EC09E1}" srcOrd="0" destOrd="0" parTransId="{940381EF-8DBF-354F-8217-0B05E26B6101}" sibTransId="{54952544-F838-CD48-903A-7D8F7A40CCE1}"/>
    <dgm:cxn modelId="{9D3CCB03-6E4B-1646-ABBD-1D05FDFE202E}" type="presOf" srcId="{C5643898-53E1-8140-B2F2-3FC77AB6955B}" destId="{09C1501B-609B-544B-A00C-D78C931BAFD5}" srcOrd="0" destOrd="0" presId="urn:microsoft.com/office/officeart/2005/8/layout/cycle1"/>
    <dgm:cxn modelId="{1C35CD34-6C9E-AE41-976B-DCBB2BF2925E}" type="presOf" srcId="{2044488B-1127-8942-AF8B-53BDD1DD422D}" destId="{2DAF08C2-C315-5C4F-B005-EA28CFAFF6B7}" srcOrd="0" destOrd="0" presId="urn:microsoft.com/office/officeart/2005/8/layout/cycle1"/>
    <dgm:cxn modelId="{8E251242-71FF-0841-A145-F55A61BAE072}" type="presOf" srcId="{54952544-F838-CD48-903A-7D8F7A40CCE1}" destId="{065B6019-9ECE-8745-854E-C8F4A794FFD6}" srcOrd="0" destOrd="0" presId="urn:microsoft.com/office/officeart/2005/8/layout/cycle1"/>
    <dgm:cxn modelId="{DE8E3242-D355-F645-9EBB-75E4B73E6419}" type="presOf" srcId="{BCBE34DD-096D-8C4A-90C7-B952F5C841A1}" destId="{F0502324-E1A5-B748-BEDF-20086FE75EAC}" srcOrd="0" destOrd="0" presId="urn:microsoft.com/office/officeart/2005/8/layout/cycle1"/>
    <dgm:cxn modelId="{12003647-A016-B94E-A574-A1C20A954947}" type="presOf" srcId="{2B3D8A49-9349-D045-80EF-7B3631A63DCE}" destId="{8E718F9F-F0D0-7E43-9826-DB007B238E0B}" srcOrd="0" destOrd="0" presId="urn:microsoft.com/office/officeart/2005/8/layout/cycle1"/>
    <dgm:cxn modelId="{D2D84448-209B-AC4D-8AB9-91897645DEB5}" srcId="{8FD88F92-E750-A84C-9800-6699F9CF8AF0}" destId="{2B3D8A49-9349-D045-80EF-7B3631A63DCE}" srcOrd="4" destOrd="0" parTransId="{679EF7BE-520B-FD4D-A355-FA7EBAFF974B}" sibTransId="{B18108F8-57C4-4549-8524-FEB8C6C2BF5A}"/>
    <dgm:cxn modelId="{D583FC87-8121-924B-BB31-FD171A639E7B}" srcId="{8FD88F92-E750-A84C-9800-6699F9CF8AF0}" destId="{2C2991C4-76A5-874E-AB11-0DA3BF3B3283}" srcOrd="1" destOrd="0" parTransId="{D854DE38-6F63-EB40-8191-C7C87499A4D2}" sibTransId="{9E96B67B-4DAC-FE44-9486-172A3A6CC1F3}"/>
    <dgm:cxn modelId="{2248988D-E55F-A648-B30A-7BCEF186D1DD}" srcId="{8FD88F92-E750-A84C-9800-6699F9CF8AF0}" destId="{BCBE34DD-096D-8C4A-90C7-B952F5C841A1}" srcOrd="5" destOrd="0" parTransId="{D7B30338-3C58-8643-8C9A-412279B76456}" sibTransId="{4A3E4D53-D805-2A42-979C-DCC7271AA33A}"/>
    <dgm:cxn modelId="{0E721298-DF39-3A42-99AF-AA8601F73A84}" type="presOf" srcId="{FD5D2EE4-00E8-AC45-984D-B601A1EC09E1}" destId="{3512E2B4-89BF-414D-A3FA-C40E0FCB5501}" srcOrd="0" destOrd="0" presId="urn:microsoft.com/office/officeart/2005/8/layout/cycle1"/>
    <dgm:cxn modelId="{9B24F3AE-EA8F-264C-9430-AACD6CAE4635}" type="presOf" srcId="{8FD88F92-E750-A84C-9800-6699F9CF8AF0}" destId="{E0CA7CC0-132F-834C-AAE2-4AE27604BE3D}" srcOrd="0" destOrd="0" presId="urn:microsoft.com/office/officeart/2005/8/layout/cycle1"/>
    <dgm:cxn modelId="{E575A8B2-BF5B-F44F-8EF9-76F8D72E070C}" type="presOf" srcId="{97A43D3B-80E5-AB46-A59F-6A61EB8917B3}" destId="{EFA34A55-3473-8645-BB9B-5541771067C8}" srcOrd="0" destOrd="0" presId="urn:microsoft.com/office/officeart/2005/8/layout/cycle1"/>
    <dgm:cxn modelId="{CD3095BB-40E2-D84B-9B7E-CD65C71FFA48}" type="presOf" srcId="{9E96B67B-4DAC-FE44-9486-172A3A6CC1F3}" destId="{77064FC4-7EC2-374F-97E2-7AA2083DE6C1}" srcOrd="0" destOrd="0" presId="urn:microsoft.com/office/officeart/2005/8/layout/cycle1"/>
    <dgm:cxn modelId="{D2FE35BE-9859-1349-9998-BA2F3115FD98}" type="presOf" srcId="{28C4C225-104C-E34F-853A-D8B518F0A3EE}" destId="{0776E18D-257B-F448-A96E-4096EA3264F0}" srcOrd="0" destOrd="0" presId="urn:microsoft.com/office/officeart/2005/8/layout/cycle1"/>
    <dgm:cxn modelId="{FDB6B3DB-DA05-D94B-85E2-0C108AA1BB96}" type="presOf" srcId="{2C2991C4-76A5-874E-AB11-0DA3BF3B3283}" destId="{66251AC4-3EEB-6F49-AB6C-D36DD61FAAC3}" srcOrd="0" destOrd="0" presId="urn:microsoft.com/office/officeart/2005/8/layout/cycle1"/>
    <dgm:cxn modelId="{B16780DC-2B01-2D4A-8CE0-1FC5EAD3C462}" srcId="{8FD88F92-E750-A84C-9800-6699F9CF8AF0}" destId="{28C4C225-104C-E34F-853A-D8B518F0A3EE}" srcOrd="2" destOrd="0" parTransId="{0B193994-0013-A148-859D-F3BC70AE4519}" sibTransId="{97A43D3B-80E5-AB46-A59F-6A61EB8917B3}"/>
    <dgm:cxn modelId="{5CC9D1E7-8505-B140-BC69-4A96F7C7FD86}" srcId="{8FD88F92-E750-A84C-9800-6699F9CF8AF0}" destId="{C5643898-53E1-8140-B2F2-3FC77AB6955B}" srcOrd="3" destOrd="0" parTransId="{8ECC1ABC-20A7-4A47-91D4-FA5923C436B2}" sibTransId="{2044488B-1127-8942-AF8B-53BDD1DD422D}"/>
    <dgm:cxn modelId="{67E89FE9-DA7F-D948-A374-853CC70E10EA}" type="presOf" srcId="{4A3E4D53-D805-2A42-979C-DCC7271AA33A}" destId="{A732D14F-8735-3245-AC5F-6F50897D3D7D}" srcOrd="0" destOrd="0" presId="urn:microsoft.com/office/officeart/2005/8/layout/cycle1"/>
    <dgm:cxn modelId="{6CB92DFF-4E0E-D946-8CD7-918C4E26C5FA}" type="presOf" srcId="{B18108F8-57C4-4549-8524-FEB8C6C2BF5A}" destId="{7F68DCF0-D022-6C41-B828-13C3DE2CAE19}" srcOrd="0" destOrd="0" presId="urn:microsoft.com/office/officeart/2005/8/layout/cycle1"/>
    <dgm:cxn modelId="{625CFB78-76B8-CA4A-9B3C-6C6EAE4BD375}" type="presParOf" srcId="{E0CA7CC0-132F-834C-AAE2-4AE27604BE3D}" destId="{6C530842-D565-A947-B58F-98BDA16E0B16}" srcOrd="0" destOrd="0" presId="urn:microsoft.com/office/officeart/2005/8/layout/cycle1"/>
    <dgm:cxn modelId="{359090B0-7E40-EC4F-A979-05B7FC492A19}" type="presParOf" srcId="{E0CA7CC0-132F-834C-AAE2-4AE27604BE3D}" destId="{3512E2B4-89BF-414D-A3FA-C40E0FCB5501}" srcOrd="1" destOrd="0" presId="urn:microsoft.com/office/officeart/2005/8/layout/cycle1"/>
    <dgm:cxn modelId="{DB6B43F4-3A92-4445-BF2D-2FFD5F98531D}" type="presParOf" srcId="{E0CA7CC0-132F-834C-AAE2-4AE27604BE3D}" destId="{065B6019-9ECE-8745-854E-C8F4A794FFD6}" srcOrd="2" destOrd="0" presId="urn:microsoft.com/office/officeart/2005/8/layout/cycle1"/>
    <dgm:cxn modelId="{7219497D-F5C7-894B-9330-3D8CFE4D11C6}" type="presParOf" srcId="{E0CA7CC0-132F-834C-AAE2-4AE27604BE3D}" destId="{F332F093-AE58-5D48-A459-A7A5F0953D50}" srcOrd="3" destOrd="0" presId="urn:microsoft.com/office/officeart/2005/8/layout/cycle1"/>
    <dgm:cxn modelId="{4EE51440-38F2-3645-82A8-509E77FC5ECF}" type="presParOf" srcId="{E0CA7CC0-132F-834C-AAE2-4AE27604BE3D}" destId="{66251AC4-3EEB-6F49-AB6C-D36DD61FAAC3}" srcOrd="4" destOrd="0" presId="urn:microsoft.com/office/officeart/2005/8/layout/cycle1"/>
    <dgm:cxn modelId="{9BB8AB09-DC58-7946-A516-AEBE4598FCAE}" type="presParOf" srcId="{E0CA7CC0-132F-834C-AAE2-4AE27604BE3D}" destId="{77064FC4-7EC2-374F-97E2-7AA2083DE6C1}" srcOrd="5" destOrd="0" presId="urn:microsoft.com/office/officeart/2005/8/layout/cycle1"/>
    <dgm:cxn modelId="{890B947F-2766-CE48-AFCB-728AE8D860D9}" type="presParOf" srcId="{E0CA7CC0-132F-834C-AAE2-4AE27604BE3D}" destId="{C2F1E63B-9A9E-8941-8117-F6E4371164DC}" srcOrd="6" destOrd="0" presId="urn:microsoft.com/office/officeart/2005/8/layout/cycle1"/>
    <dgm:cxn modelId="{62F1883D-B683-5442-9064-C64E6D39F1E7}" type="presParOf" srcId="{E0CA7CC0-132F-834C-AAE2-4AE27604BE3D}" destId="{0776E18D-257B-F448-A96E-4096EA3264F0}" srcOrd="7" destOrd="0" presId="urn:microsoft.com/office/officeart/2005/8/layout/cycle1"/>
    <dgm:cxn modelId="{1301B3B7-8B20-294B-A922-C29DCFD45C62}" type="presParOf" srcId="{E0CA7CC0-132F-834C-AAE2-4AE27604BE3D}" destId="{EFA34A55-3473-8645-BB9B-5541771067C8}" srcOrd="8" destOrd="0" presId="urn:microsoft.com/office/officeart/2005/8/layout/cycle1"/>
    <dgm:cxn modelId="{1C64903E-F0E7-2747-B616-7502FE339D59}" type="presParOf" srcId="{E0CA7CC0-132F-834C-AAE2-4AE27604BE3D}" destId="{6213C7CC-3FFE-8245-8B20-0AA1B718934E}" srcOrd="9" destOrd="0" presId="urn:microsoft.com/office/officeart/2005/8/layout/cycle1"/>
    <dgm:cxn modelId="{8842E545-4F64-7746-AB9A-9F8D9EF12890}" type="presParOf" srcId="{E0CA7CC0-132F-834C-AAE2-4AE27604BE3D}" destId="{09C1501B-609B-544B-A00C-D78C931BAFD5}" srcOrd="10" destOrd="0" presId="urn:microsoft.com/office/officeart/2005/8/layout/cycle1"/>
    <dgm:cxn modelId="{055AD954-94CC-4841-9AD3-C7FE5EFCB4A6}" type="presParOf" srcId="{E0CA7CC0-132F-834C-AAE2-4AE27604BE3D}" destId="{2DAF08C2-C315-5C4F-B005-EA28CFAFF6B7}" srcOrd="11" destOrd="0" presId="urn:microsoft.com/office/officeart/2005/8/layout/cycle1"/>
    <dgm:cxn modelId="{D43FA5AE-3FDA-7B43-BA86-FF003335E066}" type="presParOf" srcId="{E0CA7CC0-132F-834C-AAE2-4AE27604BE3D}" destId="{2D440305-8623-BC46-B7C5-B8B3ECABC136}" srcOrd="12" destOrd="0" presId="urn:microsoft.com/office/officeart/2005/8/layout/cycle1"/>
    <dgm:cxn modelId="{0D632635-5D1C-BC4E-B1D5-07F6E95C42C5}" type="presParOf" srcId="{E0CA7CC0-132F-834C-AAE2-4AE27604BE3D}" destId="{8E718F9F-F0D0-7E43-9826-DB007B238E0B}" srcOrd="13" destOrd="0" presId="urn:microsoft.com/office/officeart/2005/8/layout/cycle1"/>
    <dgm:cxn modelId="{F00D821D-AC3A-3643-A3C1-4BE56A2E9B31}" type="presParOf" srcId="{E0CA7CC0-132F-834C-AAE2-4AE27604BE3D}" destId="{7F68DCF0-D022-6C41-B828-13C3DE2CAE19}" srcOrd="14" destOrd="0" presId="urn:microsoft.com/office/officeart/2005/8/layout/cycle1"/>
    <dgm:cxn modelId="{72DC5D3A-02D1-9741-97C1-6EEFA22E1E99}" type="presParOf" srcId="{E0CA7CC0-132F-834C-AAE2-4AE27604BE3D}" destId="{61098334-6308-0445-969B-15875635B59C}" srcOrd="15" destOrd="0" presId="urn:microsoft.com/office/officeart/2005/8/layout/cycle1"/>
    <dgm:cxn modelId="{2D251CD1-E75F-F047-AD6B-2C5FB004053A}" type="presParOf" srcId="{E0CA7CC0-132F-834C-AAE2-4AE27604BE3D}" destId="{F0502324-E1A5-B748-BEDF-20086FE75EAC}" srcOrd="16" destOrd="0" presId="urn:microsoft.com/office/officeart/2005/8/layout/cycle1"/>
    <dgm:cxn modelId="{1937439F-47D8-B84A-A78B-03EEB0BA68C4}" type="presParOf" srcId="{E0CA7CC0-132F-834C-AAE2-4AE27604BE3D}" destId="{A732D14F-8735-3245-AC5F-6F50897D3D7D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6101-BD22-3149-9C99-A2F1E3361ADD}">
      <dsp:nvSpPr>
        <dsp:cNvPr id="0" name=""/>
        <dsp:cNvSpPr/>
      </dsp:nvSpPr>
      <dsp:spPr>
        <a:xfrm>
          <a:off x="3570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FE2B8-E6D5-A14D-AAF5-68D8B911274E}">
      <dsp:nvSpPr>
        <dsp:cNvPr id="0" name=""/>
        <dsp:cNvSpPr/>
      </dsp:nvSpPr>
      <dsp:spPr>
        <a:xfrm>
          <a:off x="286868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Patient Safety theory and methods</a:t>
          </a:r>
        </a:p>
      </dsp:txBody>
      <dsp:txXfrm>
        <a:off x="334288" y="1082289"/>
        <a:ext cx="2454841" cy="1524207"/>
      </dsp:txXfrm>
    </dsp:sp>
    <dsp:sp modelId="{E5864182-34D2-8D4D-AC12-F1114CD1204D}">
      <dsp:nvSpPr>
        <dsp:cNvPr id="0" name=""/>
        <dsp:cNvSpPr/>
      </dsp:nvSpPr>
      <dsp:spPr>
        <a:xfrm>
          <a:off x="3119847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33F23-699C-8B40-8DE4-64B6CCA023ED}">
      <dsp:nvSpPr>
        <dsp:cNvPr id="0" name=""/>
        <dsp:cNvSpPr/>
      </dsp:nvSpPr>
      <dsp:spPr>
        <a:xfrm>
          <a:off x="3403145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Reliability </a:t>
          </a:r>
        </a:p>
      </dsp:txBody>
      <dsp:txXfrm>
        <a:off x="3450565" y="1082289"/>
        <a:ext cx="2454841" cy="1524207"/>
      </dsp:txXfrm>
    </dsp:sp>
    <dsp:sp modelId="{63FC12C6-1B44-9243-A4FF-1EB62A9CC7E4}">
      <dsp:nvSpPr>
        <dsp:cNvPr id="0" name=""/>
        <dsp:cNvSpPr/>
      </dsp:nvSpPr>
      <dsp:spPr>
        <a:xfrm>
          <a:off x="6236124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B1790-CF39-1245-B318-A9A8E46971C9}">
      <dsp:nvSpPr>
        <dsp:cNvPr id="0" name=""/>
        <dsp:cNvSpPr/>
      </dsp:nvSpPr>
      <dsp:spPr>
        <a:xfrm>
          <a:off x="6519422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Human factors</a:t>
          </a:r>
        </a:p>
      </dsp:txBody>
      <dsp:txXfrm>
        <a:off x="6566842" y="1082289"/>
        <a:ext cx="2454841" cy="1524207"/>
      </dsp:txXfrm>
    </dsp:sp>
    <dsp:sp modelId="{CA30960E-503C-8D4C-ACC5-16C942015236}">
      <dsp:nvSpPr>
        <dsp:cNvPr id="0" name=""/>
        <dsp:cNvSpPr/>
      </dsp:nvSpPr>
      <dsp:spPr>
        <a:xfrm>
          <a:off x="9352401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9D276-5607-5046-9E88-9B13AB3AD1E3}">
      <dsp:nvSpPr>
        <dsp:cNvPr id="0" name=""/>
        <dsp:cNvSpPr/>
      </dsp:nvSpPr>
      <dsp:spPr>
        <a:xfrm>
          <a:off x="9635699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Proactive Risk management </a:t>
          </a:r>
        </a:p>
      </dsp:txBody>
      <dsp:txXfrm>
        <a:off x="9683119" y="1082289"/>
        <a:ext cx="2454841" cy="1524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6101-BD22-3149-9C99-A2F1E3361ADD}">
      <dsp:nvSpPr>
        <dsp:cNvPr id="0" name=""/>
        <dsp:cNvSpPr/>
      </dsp:nvSpPr>
      <dsp:spPr>
        <a:xfrm>
          <a:off x="3570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FE2B8-E6D5-A14D-AAF5-68D8B911274E}">
      <dsp:nvSpPr>
        <dsp:cNvPr id="0" name=""/>
        <dsp:cNvSpPr/>
      </dsp:nvSpPr>
      <dsp:spPr>
        <a:xfrm>
          <a:off x="286868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700" b="0" i="0" u="none" kern="1200" dirty="0"/>
            <a:t>Incident management</a:t>
          </a:r>
          <a:endParaRPr lang="en-US" sz="2700" kern="1200" dirty="0"/>
        </a:p>
      </dsp:txBody>
      <dsp:txXfrm>
        <a:off x="334288" y="1082289"/>
        <a:ext cx="2454841" cy="1524207"/>
      </dsp:txXfrm>
    </dsp:sp>
    <dsp:sp modelId="{3A697338-8948-2D40-A480-71F2468C88C5}">
      <dsp:nvSpPr>
        <dsp:cNvPr id="0" name=""/>
        <dsp:cNvSpPr/>
      </dsp:nvSpPr>
      <dsp:spPr>
        <a:xfrm>
          <a:off x="3119847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B2DA0-8ACD-5F4F-9B40-38378D893145}">
      <dsp:nvSpPr>
        <dsp:cNvPr id="0" name=""/>
        <dsp:cNvSpPr/>
      </dsp:nvSpPr>
      <dsp:spPr>
        <a:xfrm>
          <a:off x="3403145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700" b="0" i="0" u="none" kern="1200" dirty="0"/>
            <a:t>Resilience and Safety 2</a:t>
          </a:r>
        </a:p>
      </dsp:txBody>
      <dsp:txXfrm>
        <a:off x="3450565" y="1082289"/>
        <a:ext cx="2454841" cy="1524207"/>
      </dsp:txXfrm>
    </dsp:sp>
    <dsp:sp modelId="{901FBBFC-DCB1-BF48-B4B2-D1890BC4D955}">
      <dsp:nvSpPr>
        <dsp:cNvPr id="0" name=""/>
        <dsp:cNvSpPr/>
      </dsp:nvSpPr>
      <dsp:spPr>
        <a:xfrm>
          <a:off x="6236124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87747-8D68-5241-AD14-C1CFF9DFCA09}">
      <dsp:nvSpPr>
        <dsp:cNvPr id="0" name=""/>
        <dsp:cNvSpPr/>
      </dsp:nvSpPr>
      <dsp:spPr>
        <a:xfrm>
          <a:off x="6519422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700" b="0" i="0" u="none" kern="1200" dirty="0"/>
            <a:t>Complexity  </a:t>
          </a:r>
        </a:p>
      </dsp:txBody>
      <dsp:txXfrm>
        <a:off x="6566842" y="1082289"/>
        <a:ext cx="2454841" cy="1524207"/>
      </dsp:txXfrm>
    </dsp:sp>
    <dsp:sp modelId="{B79E07B4-774D-1648-8245-C5FFC32B04B4}">
      <dsp:nvSpPr>
        <dsp:cNvPr id="0" name=""/>
        <dsp:cNvSpPr/>
      </dsp:nvSpPr>
      <dsp:spPr>
        <a:xfrm>
          <a:off x="9352401" y="765736"/>
          <a:ext cx="2549681" cy="1619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E6C6A-E601-974F-9376-B43F2A959745}">
      <dsp:nvSpPr>
        <dsp:cNvPr id="0" name=""/>
        <dsp:cNvSpPr/>
      </dsp:nvSpPr>
      <dsp:spPr>
        <a:xfrm>
          <a:off x="9635699" y="1034869"/>
          <a:ext cx="2549681" cy="1619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700" b="0" i="0" u="none" kern="1200" dirty="0"/>
            <a:t>Measurement </a:t>
          </a:r>
        </a:p>
      </dsp:txBody>
      <dsp:txXfrm>
        <a:off x="9683119" y="1082289"/>
        <a:ext cx="2454841" cy="1524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A9A5E1-A8C0-744A-8A16-57113C50A32C}">
      <dsp:nvSpPr>
        <dsp:cNvPr id="0" name=""/>
        <dsp:cNvSpPr/>
      </dsp:nvSpPr>
      <dsp:spPr>
        <a:xfrm>
          <a:off x="1585133" y="105075"/>
          <a:ext cx="1918061" cy="959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What</a:t>
          </a:r>
        </a:p>
      </dsp:txBody>
      <dsp:txXfrm>
        <a:off x="1613222" y="133164"/>
        <a:ext cx="1861883" cy="902852"/>
      </dsp:txXfrm>
    </dsp:sp>
    <dsp:sp modelId="{C5C54AB4-6F61-924E-B9F3-2E1AE12688B2}">
      <dsp:nvSpPr>
        <dsp:cNvPr id="0" name=""/>
        <dsp:cNvSpPr/>
      </dsp:nvSpPr>
      <dsp:spPr>
        <a:xfrm rot="3600000">
          <a:off x="2836267" y="1788317"/>
          <a:ext cx="999531" cy="3356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2936965" y="1855449"/>
        <a:ext cx="798135" cy="201396"/>
      </dsp:txXfrm>
    </dsp:sp>
    <dsp:sp modelId="{799EF8C3-EEB3-B64A-A3D1-D93DDD7DEF7D}">
      <dsp:nvSpPr>
        <dsp:cNvPr id="0" name=""/>
        <dsp:cNvSpPr/>
      </dsp:nvSpPr>
      <dsp:spPr>
        <a:xfrm>
          <a:off x="3168871" y="2848189"/>
          <a:ext cx="1918061" cy="959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So, what </a:t>
          </a:r>
        </a:p>
      </dsp:txBody>
      <dsp:txXfrm>
        <a:off x="3196960" y="2876278"/>
        <a:ext cx="1861883" cy="902852"/>
      </dsp:txXfrm>
    </dsp:sp>
    <dsp:sp modelId="{95413678-0700-C74F-9D72-EB8F36B3D3B8}">
      <dsp:nvSpPr>
        <dsp:cNvPr id="0" name=""/>
        <dsp:cNvSpPr/>
      </dsp:nvSpPr>
      <dsp:spPr>
        <a:xfrm rot="10800000">
          <a:off x="2044398" y="3159874"/>
          <a:ext cx="999531" cy="3356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2145096" y="3227006"/>
        <a:ext cx="798135" cy="201396"/>
      </dsp:txXfrm>
    </dsp:sp>
    <dsp:sp modelId="{C2CDACB6-ECF0-AA4B-8CD6-D62421E6044F}">
      <dsp:nvSpPr>
        <dsp:cNvPr id="0" name=""/>
        <dsp:cNvSpPr/>
      </dsp:nvSpPr>
      <dsp:spPr>
        <a:xfrm>
          <a:off x="1395" y="2848189"/>
          <a:ext cx="1918061" cy="959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Now what </a:t>
          </a:r>
        </a:p>
      </dsp:txBody>
      <dsp:txXfrm>
        <a:off x="29484" y="2876278"/>
        <a:ext cx="1861883" cy="902852"/>
      </dsp:txXfrm>
    </dsp:sp>
    <dsp:sp modelId="{8455962C-27B9-3F48-B773-955A368C44D7}">
      <dsp:nvSpPr>
        <dsp:cNvPr id="0" name=""/>
        <dsp:cNvSpPr/>
      </dsp:nvSpPr>
      <dsp:spPr>
        <a:xfrm rot="18000000">
          <a:off x="1252529" y="1788317"/>
          <a:ext cx="999531" cy="3356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1353227" y="1855449"/>
        <a:ext cx="798135" cy="201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12E2B4-89BF-414D-A3FA-C40E0FCB5501}">
      <dsp:nvSpPr>
        <dsp:cNvPr id="0" name=""/>
        <dsp:cNvSpPr/>
      </dsp:nvSpPr>
      <dsp:spPr>
        <a:xfrm>
          <a:off x="3497168" y="10382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Feelings</a:t>
          </a:r>
        </a:p>
      </dsp:txBody>
      <dsp:txXfrm>
        <a:off x="3497168" y="10382"/>
        <a:ext cx="1479565" cy="990756"/>
      </dsp:txXfrm>
    </dsp:sp>
    <dsp:sp modelId="{065B6019-9ECE-8745-854E-C8F4A794FFD6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20572955"/>
            <a:gd name="adj4" fmla="val 19203493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51AC4-3EEB-6F49-AB6C-D36DD61FAAC3}">
      <dsp:nvSpPr>
        <dsp:cNvPr id="0" name=""/>
        <dsp:cNvSpPr/>
      </dsp:nvSpPr>
      <dsp:spPr>
        <a:xfrm>
          <a:off x="4602841" y="1925464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Evaluation</a:t>
          </a:r>
        </a:p>
      </dsp:txBody>
      <dsp:txXfrm>
        <a:off x="4602841" y="1925464"/>
        <a:ext cx="1479565" cy="990756"/>
      </dsp:txXfrm>
    </dsp:sp>
    <dsp:sp modelId="{77064FC4-7EC2-374F-97E2-7AA2083DE6C1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2146165"/>
            <a:gd name="adj4" fmla="val 776703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6E18D-257B-F448-A96E-4096EA3264F0}">
      <dsp:nvSpPr>
        <dsp:cNvPr id="0" name=""/>
        <dsp:cNvSpPr/>
      </dsp:nvSpPr>
      <dsp:spPr>
        <a:xfrm>
          <a:off x="3497168" y="3840546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Analysis</a:t>
          </a:r>
        </a:p>
      </dsp:txBody>
      <dsp:txXfrm>
        <a:off x="3497168" y="3840546"/>
        <a:ext cx="1479565" cy="990756"/>
      </dsp:txXfrm>
    </dsp:sp>
    <dsp:sp modelId="{EFA34A55-3473-8645-BB9B-5541771067C8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5721097"/>
            <a:gd name="adj4" fmla="val 4828561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1501B-609B-544B-A00C-D78C931BAFD5}">
      <dsp:nvSpPr>
        <dsp:cNvPr id="0" name=""/>
        <dsp:cNvSpPr/>
      </dsp:nvSpPr>
      <dsp:spPr>
        <a:xfrm>
          <a:off x="1285822" y="3840546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Conclusion</a:t>
          </a:r>
        </a:p>
      </dsp:txBody>
      <dsp:txXfrm>
        <a:off x="1285822" y="3840546"/>
        <a:ext cx="1479565" cy="990756"/>
      </dsp:txXfrm>
    </dsp:sp>
    <dsp:sp modelId="{2DAF08C2-C315-5C4F-B005-EA28CFAFF6B7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9772955"/>
            <a:gd name="adj4" fmla="val 8403493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18F9F-F0D0-7E43-9826-DB007B238E0B}">
      <dsp:nvSpPr>
        <dsp:cNvPr id="0" name=""/>
        <dsp:cNvSpPr/>
      </dsp:nvSpPr>
      <dsp:spPr>
        <a:xfrm>
          <a:off x="180149" y="1925464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Action</a:t>
          </a:r>
        </a:p>
      </dsp:txBody>
      <dsp:txXfrm>
        <a:off x="180149" y="1925464"/>
        <a:ext cx="1479565" cy="990756"/>
      </dsp:txXfrm>
    </dsp:sp>
    <dsp:sp modelId="{7F68DCF0-D022-6C41-B828-13C3DE2CAE19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12946165"/>
            <a:gd name="adj4" fmla="val 11576703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02324-E1A5-B748-BEDF-20086FE75EAC}">
      <dsp:nvSpPr>
        <dsp:cNvPr id="0" name=""/>
        <dsp:cNvSpPr/>
      </dsp:nvSpPr>
      <dsp:spPr>
        <a:xfrm>
          <a:off x="1285822" y="10382"/>
          <a:ext cx="1479565" cy="99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Description </a:t>
          </a:r>
        </a:p>
      </dsp:txBody>
      <dsp:txXfrm>
        <a:off x="1285822" y="10382"/>
        <a:ext cx="1479565" cy="990756"/>
      </dsp:txXfrm>
    </dsp:sp>
    <dsp:sp modelId="{A732D14F-8735-3245-AC5F-6F50897D3D7D}">
      <dsp:nvSpPr>
        <dsp:cNvPr id="0" name=""/>
        <dsp:cNvSpPr/>
      </dsp:nvSpPr>
      <dsp:spPr>
        <a:xfrm>
          <a:off x="710635" y="199"/>
          <a:ext cx="4841286" cy="4841286"/>
        </a:xfrm>
        <a:prstGeom prst="circularArrow">
          <a:avLst>
            <a:gd name="adj1" fmla="val 3991"/>
            <a:gd name="adj2" fmla="val 250342"/>
            <a:gd name="adj3" fmla="val 16521097"/>
            <a:gd name="adj4" fmla="val 15628561"/>
            <a:gd name="adj5" fmla="val 46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E9E5-831A-3F2D-65B4-8A64A5E1D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13CCB-C372-6DF5-BF84-A8FC9291C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369B-03C3-20F1-5A69-ACAAB077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4348B-419A-AE95-863E-ECA1817E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63BE3-0460-0712-AC31-F01D2B73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35AC-7310-614A-F19E-49B7EA21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91CA-C456-FDF6-67AB-CAC16C1D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78563-CF6F-5214-F6EF-D724672E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D4618-074D-B7CE-3AF6-E3A4FA83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24E5B-AD10-32C2-1090-DEAF197D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9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111A-7C25-F397-61DA-ED2DC771C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200F4-77C2-45A2-3A3C-516D9FECC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25C8C-2286-4673-6158-828FA1C83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5A658-3D3F-EA5D-D387-63EE6C17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180D0-B454-3C67-7F73-64505268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6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E500-1A3C-134E-9152-2A5503E7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B79BD-BC5A-1B9C-6567-88FD9C0DF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DBA3F-AEA9-EF52-4F4F-DF8873453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AF2FF-3E8B-978D-94AF-601DD34B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D1723-3D86-EF08-4A73-FBA284EF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BF38A-5031-429C-0256-2B02C3F6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4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EB58-0BF9-F262-0E70-A8788B17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23A43-822C-D701-B9B4-013088743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61050-D5BE-1D4E-1C7A-D9881D895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A354A-C5BE-95B6-081D-1B93ABDA1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75E54-1DCC-50EB-2272-7FD64ACA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32A3A-BA32-A2F8-A55A-8395654E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53CA7-7A74-52B5-186B-2734BD13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DED89-3F28-ED59-9284-10F92D80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5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25563-E270-7CF7-AB11-A854BB24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0DE50-5BB8-34AD-FED7-1F7E3BD22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1E9E-ED56-B1E1-148B-D949FFF3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39348-04CF-D7ED-00C2-8E7DDF68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0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EBAE9F-F3B5-3711-3810-474BB753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6ABCB-2825-94BA-E5CA-20ED2AD3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9F7A9-9058-636E-1306-C696AC3E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1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7697-B4EA-210D-973B-C449B179A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E50F-4386-D054-29B6-CDD1F818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537B3-1957-B9D8-6F99-19077829C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80299-02BD-54C8-2AE9-DD161408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2E5B7-FEE8-050A-84AC-53BF9DD9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B68AD-8F5F-E8B4-DE3F-32F0A796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3AA9-446B-8792-ED5B-70C69CA9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BC8DD5-0FC3-D99C-E5C9-A7EF9D5ED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6DADD-9035-8294-2BF9-C4BC1C42D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3794-5D4A-B4CB-51F7-25A917B7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FFAD0-8E56-741E-ADED-8A8FDE59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CDF94-E49A-FC97-D970-6FAEB3EA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8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501E-1D9B-787E-7F56-CAA67197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B2B27-FCE4-6DA6-6D2A-93B30A711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3CEBC-374D-DFEB-DF74-6A07A56E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3496A-202A-8A49-2B3A-F16EC55E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50853-D713-AADF-DF5A-9D6A623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2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163C7-362A-42E4-C43E-6635174F6B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42297-4EAD-3F4C-FDD7-D6CAA2364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94CF-276C-FADE-BC23-5ABA470A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AC2B-0AC7-8218-CFED-E6877FFC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E9322-2BBE-880C-BA05-8C7B6DDF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4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29623349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984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9503619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1"/>
          <p:cNvSpPr>
            <a:spLocks noGrp="1"/>
          </p:cNvSpPr>
          <p:nvPr>
            <p:ph type="pic" sz="half" idx="21"/>
          </p:nvPr>
        </p:nvSpPr>
        <p:spPr>
          <a:xfrm>
            <a:off x="7146925" y="1008545"/>
            <a:ext cx="3520441" cy="484091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89060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2009775"/>
            <a:ext cx="4052712" cy="484822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16580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2042935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457759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7348538" y="640821"/>
            <a:ext cx="3849688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147383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970315" y="640821"/>
            <a:ext cx="3849689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802404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7405688" y="0"/>
            <a:ext cx="4778376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209308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778375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095026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243522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553715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W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169402D-840B-30CA-7F9D-5D106C5AB235}"/>
              </a:ext>
            </a:extLst>
          </p:cNvPr>
          <p:cNvSpPr/>
          <p:nvPr userDrawn="1"/>
        </p:nvSpPr>
        <p:spPr>
          <a:xfrm>
            <a:off x="6077218" y="209635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EF37EA9-5815-E337-1964-EFA2A73254DA}"/>
              </a:ext>
            </a:extLst>
          </p:cNvPr>
          <p:cNvSpPr/>
          <p:nvPr userDrawn="1"/>
        </p:nvSpPr>
        <p:spPr>
          <a:xfrm>
            <a:off x="4101530" y="209635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51E173-48F4-6F4F-2408-D3F2F66E3132}"/>
              </a:ext>
            </a:extLst>
          </p:cNvPr>
          <p:cNvSpPr/>
          <p:nvPr userDrawn="1"/>
        </p:nvSpPr>
        <p:spPr>
          <a:xfrm>
            <a:off x="6077218" y="400478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5C8962-CBA1-33EC-0AB0-8998B95E43CB}"/>
              </a:ext>
            </a:extLst>
          </p:cNvPr>
          <p:cNvSpPr/>
          <p:nvPr userDrawn="1"/>
        </p:nvSpPr>
        <p:spPr>
          <a:xfrm>
            <a:off x="4101530" y="400478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28609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8D7CF5E4-4F1A-2705-13F5-936C13A6EE18}"/>
              </a:ext>
            </a:extLst>
          </p:cNvPr>
          <p:cNvSpPr/>
          <p:nvPr userDrawn="1"/>
        </p:nvSpPr>
        <p:spPr>
          <a:xfrm>
            <a:off x="-1" y="0"/>
            <a:ext cx="5165126" cy="6858000"/>
          </a:xfrm>
          <a:prstGeom prst="rect">
            <a:avLst/>
          </a:prstGeom>
          <a:solidFill>
            <a:srgbClr val="218C7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656250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rmati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364051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Our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292059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me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3974699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360863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133062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5549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04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8470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992335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icture Placeholder 3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4016838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502CC0-5492-F4A9-1E82-874021EEEBEF}"/>
              </a:ext>
            </a:extLst>
          </p:cNvPr>
          <p:cNvSpPr/>
          <p:nvPr userDrawn="1"/>
        </p:nvSpPr>
        <p:spPr>
          <a:xfrm>
            <a:off x="3060389" y="-1"/>
            <a:ext cx="3035319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E90C2C-4CEF-FBDE-101A-3360CE1DE517}"/>
              </a:ext>
            </a:extLst>
          </p:cNvPr>
          <p:cNvSpPr/>
          <p:nvPr userDrawn="1"/>
        </p:nvSpPr>
        <p:spPr>
          <a:xfrm>
            <a:off x="9125567" y="-1"/>
            <a:ext cx="3066434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871E87-30D5-819E-8ACB-526F07A6A300}"/>
              </a:ext>
            </a:extLst>
          </p:cNvPr>
          <p:cNvSpPr/>
          <p:nvPr userDrawn="1"/>
        </p:nvSpPr>
        <p:spPr>
          <a:xfrm>
            <a:off x="6087967" y="3425951"/>
            <a:ext cx="3037600" cy="3425951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38A67B-2CF5-AEA6-F60D-09CB9845A2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3028950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F19EB31-F5D8-4365-A80A-270031C1B6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3881" y="3435178"/>
            <a:ext cx="3028950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F7B1A42-7AD2-3775-354C-FEA0D643FA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5761" y="3435178"/>
            <a:ext cx="3066433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157456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144097" y="808481"/>
            <a:ext cx="2622078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5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8766175" y="808481"/>
            <a:ext cx="2622077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5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144097" y="3429000"/>
            <a:ext cx="2622078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60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8766175" y="3429000"/>
            <a:ext cx="2622077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8671627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108585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69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336550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70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108585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71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336550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72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08585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73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336550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431952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774738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D1E9D-1679-4095-0EB1-FC73AF78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AB351-3430-A7D1-AC00-9D76AB232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71978-48B8-1DC9-FA74-5235664D4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A9C60-BC6A-409E-838D-145C4ED58B6F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1B56A-1E5F-C711-C0CF-BC32A8184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C172-A64B-7FFE-3301-3411EB9B3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9740-3FE0-4FF4-BA4D-2D5302921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8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PTLight.jpg" descr="PPTLight.jpg">
            <a:extLst>
              <a:ext uri="{FF2B5EF4-FFF2-40B4-BE49-F238E27FC236}">
                <a16:creationId xmlns:a16="http://schemas.microsoft.com/office/drawing/2014/main" id="{714EAD17-8FAD-0130-9CEF-97C7CDD593B6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230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</p:sldLayoutIdLst>
  <p:transition spd="med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.png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1.jpg"/><Relationship Id="rId7" Type="http://schemas.openxmlformats.org/officeDocument/2006/relationships/diagramData" Target="../diagrams/data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.png"/><Relationship Id="rId11" Type="http://schemas.microsoft.com/office/2007/relationships/diagramDrawing" Target="../diagrams/drawing1.xml"/><Relationship Id="rId5" Type="http://schemas.openxmlformats.org/officeDocument/2006/relationships/image" Target="../media/image18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2.png"/><Relationship Id="rId9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4.jpg"/><Relationship Id="rId7" Type="http://schemas.openxmlformats.org/officeDocument/2006/relationships/diagramLayout" Target="../diagrams/layou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6" Type="http://schemas.openxmlformats.org/officeDocument/2006/relationships/diagramData" Target="../diagrams/data2.xml"/><Relationship Id="rId11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microsoft.com/office/2007/relationships/diagramDrawing" Target="../diagrams/drawing2.xml"/><Relationship Id="rId4" Type="http://schemas.openxmlformats.org/officeDocument/2006/relationships/image" Target="../media/image25.jpg"/><Relationship Id="rId9" Type="http://schemas.openxmlformats.org/officeDocument/2006/relationships/diagramColors" Target="../diagrams/colors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A34C8A-0546-0142-5298-EC80038F31AB}"/>
              </a:ext>
            </a:extLst>
          </p:cNvPr>
          <p:cNvSpPr txBox="1"/>
          <p:nvPr/>
        </p:nvSpPr>
        <p:spPr>
          <a:xfrm>
            <a:off x="92927" y="5093484"/>
            <a:ext cx="120990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E" sz="5400" b="0" i="0" u="none" strike="noStrike" dirty="0">
                <a:solidFill>
                  <a:schemeClr val="bg1"/>
                </a:solidFill>
                <a:effectLst/>
                <a:latin typeface="Helvetica" pitchFamily="2" charset="0"/>
              </a:rPr>
              <a:t>Building for the future of patient safety</a:t>
            </a:r>
          </a:p>
          <a:p>
            <a:pPr algn="l"/>
            <a:r>
              <a:rPr lang="en-IE" sz="3600" dirty="0">
                <a:solidFill>
                  <a:schemeClr val="bg1"/>
                </a:solidFill>
                <a:latin typeface="Helvetica" pitchFamily="2" charset="0"/>
              </a:rPr>
              <a:t>Peter Lachman </a:t>
            </a:r>
            <a:endParaRPr lang="en-IE" sz="3600" b="0" i="0" u="none" strike="noStrike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objectives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657860" y="1436560"/>
            <a:ext cx="11452364" cy="3420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Attendees will be able to:</a:t>
            </a:r>
          </a:p>
          <a:p>
            <a:pPr algn="l">
              <a:lnSpc>
                <a:spcPct val="200000"/>
              </a:lnSpc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Define the key knowledge components required for a safer system </a:t>
            </a:r>
          </a:p>
          <a:p>
            <a:pPr algn="l">
              <a:lnSpc>
                <a:spcPct val="200000"/>
              </a:lnSpc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Develop a learning programme for clinical leaders and teams to deliver safer care</a:t>
            </a:r>
          </a:p>
          <a:p>
            <a:pPr algn="l">
              <a:lnSpc>
                <a:spcPct val="200000"/>
              </a:lnSpc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Evaluate the impact of learning programmes on people receiving and delivering care</a:t>
            </a:r>
          </a:p>
        </p:txBody>
      </p:sp>
    </p:spTree>
    <p:extLst>
      <p:ext uri="{BB962C8B-B14F-4D97-AF65-F5344CB8AC3E}">
        <p14:creationId xmlns:p14="http://schemas.microsoft.com/office/powerpoint/2010/main" val="12136477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33492" y="5316733"/>
            <a:ext cx="7989807" cy="804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Remember the starting point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A82CF-6EC8-17CB-91DF-C58D0FB23F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028"/>
          <a:stretch/>
        </p:blipFill>
        <p:spPr>
          <a:xfrm>
            <a:off x="-4" y="10"/>
            <a:ext cx="8328610" cy="5279933"/>
          </a:xfrm>
          <a:prstGeom prst="rect">
            <a:avLst/>
          </a:prstGeom>
        </p:spPr>
      </p:pic>
      <p:pic>
        <p:nvPicPr>
          <p:cNvPr id="8" name="Picture 7" descr="A close-up of a document&#10;&#10;Description automatically generated">
            <a:extLst>
              <a:ext uri="{FF2B5EF4-FFF2-40B4-BE49-F238E27FC236}">
                <a16:creationId xmlns:a16="http://schemas.microsoft.com/office/drawing/2014/main" id="{5FEC4279-D5B7-EB7D-DA06-5D8B6C44E6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r="8893" b="1"/>
          <a:stretch/>
        </p:blipFill>
        <p:spPr>
          <a:xfrm>
            <a:off x="8328610" y="1"/>
            <a:ext cx="3863392" cy="2653792"/>
          </a:xfrm>
          <a:prstGeom prst="rect">
            <a:avLst/>
          </a:prstGeom>
        </p:spPr>
      </p:pic>
      <p:pic>
        <p:nvPicPr>
          <p:cNvPr id="7" name="Picture 6" descr="A close-up of a newspaper&#10;&#10;Description automatically generated">
            <a:extLst>
              <a:ext uri="{FF2B5EF4-FFF2-40B4-BE49-F238E27FC236}">
                <a16:creationId xmlns:a16="http://schemas.microsoft.com/office/drawing/2014/main" id="{7953313C-577D-F3DE-9D3D-DD5336515A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r="370" b="-2"/>
          <a:stretch/>
        </p:blipFill>
        <p:spPr>
          <a:xfrm>
            <a:off x="8328611" y="2639971"/>
            <a:ext cx="3863392" cy="2653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" y="6104421"/>
            <a:ext cx="12188952" cy="88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060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5C5FDF-768F-5A0F-F103-A4EE90047269}"/>
              </a:ext>
            </a:extLst>
          </p:cNvPr>
          <p:cNvSpPr txBox="1">
            <a:spLocks/>
          </p:cNvSpPr>
          <p:nvPr/>
        </p:nvSpPr>
        <p:spPr>
          <a:xfrm>
            <a:off x="496513" y="5271925"/>
            <a:ext cx="9015787" cy="920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kern="12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worldwide situation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063AF1-AB97-604E-9453-C385639AA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03344D-AF0D-EA3E-429B-6E39F5DAC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592" y="2144223"/>
            <a:ext cx="4266815" cy="20160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77139B-9C29-8DC4-7F28-B5BE52E7CC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993" r="-2" b="1512"/>
          <a:stretch/>
        </p:blipFill>
        <p:spPr>
          <a:xfrm>
            <a:off x="8168807" y="33623"/>
            <a:ext cx="4076700" cy="5271924"/>
          </a:xfrm>
          <a:prstGeom prst="rect">
            <a:avLst/>
          </a:prstGeom>
          <a:noFill/>
        </p:spPr>
      </p:pic>
      <p:pic>
        <p:nvPicPr>
          <p:cNvPr id="19" name="Picture 18" descr="A book cover with a globe and a picture of people&#10;&#10;Description automatically generated">
            <a:extLst>
              <a:ext uri="{FF2B5EF4-FFF2-40B4-BE49-F238E27FC236}">
                <a16:creationId xmlns:a16="http://schemas.microsoft.com/office/drawing/2014/main" id="{C3EC3DFC-C915-9EEB-0779-6A5AF2FE0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52" y="-2745"/>
            <a:ext cx="3924000" cy="53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3574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a health care worker&#10;&#10;Description automatically generated">
            <a:extLst>
              <a:ext uri="{FF2B5EF4-FFF2-40B4-BE49-F238E27FC236}">
                <a16:creationId xmlns:a16="http://schemas.microsoft.com/office/drawing/2014/main" id="{972D7CD3-4E68-4EF1-4AAE-2C8F7B259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1" r="2" b="3828"/>
          <a:stretch/>
        </p:blipFill>
        <p:spPr>
          <a:xfrm>
            <a:off x="-97444" y="10"/>
            <a:ext cx="6295044" cy="5143487"/>
          </a:xfrm>
          <a:prstGeom prst="rect">
            <a:avLst/>
          </a:prstGeom>
        </p:spPr>
      </p:pic>
      <p:pic>
        <p:nvPicPr>
          <p:cNvPr id="20" name="Picture 19" descr="A blue cover with text&#10;&#10;Description automatically generated">
            <a:extLst>
              <a:ext uri="{FF2B5EF4-FFF2-40B4-BE49-F238E27FC236}">
                <a16:creationId xmlns:a16="http://schemas.microsoft.com/office/drawing/2014/main" id="{70B22FBB-D834-BBAC-3210-23C36C446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9" r="-1" b="19817"/>
          <a:stretch/>
        </p:blipFill>
        <p:spPr>
          <a:xfrm>
            <a:off x="6096000" y="10"/>
            <a:ext cx="6095999" cy="5143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233955" y="4675891"/>
            <a:ext cx="10817960" cy="1990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Celebrate! We have come a long way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0243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DB9B6B-D451-CAFB-3DA0-C36CE322BDA4}"/>
              </a:ext>
            </a:extLst>
          </p:cNvPr>
          <p:cNvSpPr txBox="1"/>
          <p:nvPr/>
        </p:nvSpPr>
        <p:spPr>
          <a:xfrm>
            <a:off x="939800" y="2598003"/>
            <a:ext cx="12080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 we have a long way to go</a:t>
            </a:r>
          </a:p>
        </p:txBody>
      </p:sp>
    </p:spTree>
    <p:extLst>
      <p:ext uri="{BB962C8B-B14F-4D97-AF65-F5344CB8AC3E}">
        <p14:creationId xmlns:p14="http://schemas.microsoft.com/office/powerpoint/2010/main" val="395954287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problem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1740798" y="1361757"/>
            <a:ext cx="8710403" cy="460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 know what to do</a:t>
            </a:r>
          </a:p>
          <a:p>
            <a:pPr algn="ctr">
              <a:lnSpc>
                <a:spcPct val="125000"/>
              </a:lnSpc>
            </a:pP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  </a:t>
            </a:r>
          </a:p>
          <a:p>
            <a:pPr algn="ctr">
              <a:lnSpc>
                <a:spcPct val="125000"/>
              </a:lnSpc>
            </a:pP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seem not to know </a:t>
            </a:r>
          </a:p>
          <a:p>
            <a:pPr algn="ctr">
              <a:lnSpc>
                <a:spcPct val="125000"/>
              </a:lnSpc>
            </a:pP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to implement </a:t>
            </a:r>
          </a:p>
          <a:p>
            <a:pPr algn="ctr">
              <a:lnSpc>
                <a:spcPct val="125000"/>
              </a:lnSpc>
            </a:pP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we know to do at scale </a:t>
            </a:r>
            <a:endParaRPr lang="en-US" sz="4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581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Structural issues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29DE40-7441-39A9-D8C8-A553B8461993}"/>
              </a:ext>
            </a:extLst>
          </p:cNvPr>
          <p:cNvSpPr txBox="1"/>
          <p:nvPr/>
        </p:nvSpPr>
        <p:spPr>
          <a:xfrm>
            <a:off x="446023" y="2679594"/>
            <a:ext cx="4918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Tradition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Hierarchies  </a:t>
            </a:r>
            <a:endParaRPr lang="en-GB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DBA96E-8D83-CE64-8683-EFB9E8B330F1}"/>
              </a:ext>
            </a:extLst>
          </p:cNvPr>
          <p:cNvSpPr txBox="1"/>
          <p:nvPr/>
        </p:nvSpPr>
        <p:spPr>
          <a:xfrm>
            <a:off x="452696" y="3651951"/>
            <a:ext cx="40527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Resources  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A55A83-0FAA-2005-D654-4CC4C2632B33}"/>
              </a:ext>
            </a:extLst>
          </p:cNvPr>
          <p:cNvSpPr txBox="1"/>
          <p:nvPr/>
        </p:nvSpPr>
        <p:spPr>
          <a:xfrm>
            <a:off x="7004249" y="3681147"/>
            <a:ext cx="41456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Knowledge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2BB2A3-901E-9554-07A8-22DFA8130E9F}"/>
              </a:ext>
            </a:extLst>
          </p:cNvPr>
          <p:cNvSpPr txBox="1"/>
          <p:nvPr/>
        </p:nvSpPr>
        <p:spPr>
          <a:xfrm>
            <a:off x="1124254" y="1651589"/>
            <a:ext cx="28985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Culture </a:t>
            </a:r>
            <a:endParaRPr lang="en-GB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841F68-7532-B593-CE53-484A3BA35BC9}"/>
              </a:ext>
            </a:extLst>
          </p:cNvPr>
          <p:cNvSpPr txBox="1"/>
          <p:nvPr/>
        </p:nvSpPr>
        <p:spPr>
          <a:xfrm>
            <a:off x="6903261" y="2700895"/>
            <a:ext cx="4246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Complexity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Design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329BBF-2B2E-D083-3EBC-2691A3EA6D7C}"/>
              </a:ext>
            </a:extLst>
          </p:cNvPr>
          <p:cNvSpPr txBox="1"/>
          <p:nvPr/>
        </p:nvSpPr>
        <p:spPr>
          <a:xfrm>
            <a:off x="46074" y="4780244"/>
            <a:ext cx="5718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Finance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Human  Physical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GB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7ACB1C-9E53-417A-C629-185787556D7A}"/>
              </a:ext>
            </a:extLst>
          </p:cNvPr>
          <p:cNvSpPr txBox="1"/>
          <p:nvPr/>
        </p:nvSpPr>
        <p:spPr>
          <a:xfrm>
            <a:off x="7148873" y="1748446"/>
            <a:ext cx="31021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Context </a:t>
            </a:r>
            <a:endParaRPr lang="en-GB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CF2226-637B-D89F-B9E7-B292C9D66976}"/>
              </a:ext>
            </a:extLst>
          </p:cNvPr>
          <p:cNvSpPr txBox="1"/>
          <p:nvPr/>
        </p:nvSpPr>
        <p:spPr>
          <a:xfrm>
            <a:off x="7004249" y="4780244"/>
            <a:ext cx="3714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Theory   Method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3456364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3" grpId="0"/>
      <p:bldP spid="4" grpId="0"/>
      <p:bldP spid="14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47FFD3-F402-B608-3A08-C96F9E121128}"/>
              </a:ext>
            </a:extLst>
          </p:cNvPr>
          <p:cNvSpPr txBox="1"/>
          <p:nvPr/>
        </p:nvSpPr>
        <p:spPr>
          <a:xfrm>
            <a:off x="657860" y="1162629"/>
            <a:ext cx="10876280" cy="358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25000"/>
              </a:lnSpc>
            </a:pPr>
            <a:r>
              <a:rPr lang="en-US" sz="9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Leadership for Patient Safety </a:t>
            </a:r>
          </a:p>
        </p:txBody>
      </p:sp>
    </p:spTree>
    <p:extLst>
      <p:ext uri="{BB962C8B-B14F-4D97-AF65-F5344CB8AC3E}">
        <p14:creationId xmlns:p14="http://schemas.microsoft.com/office/powerpoint/2010/main" val="104220365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global action</a:t>
            </a:r>
          </a:p>
        </p:txBody>
      </p:sp>
      <p:pic>
        <p:nvPicPr>
          <p:cNvPr id="6" name="Picture 5" descr="A blue background with text and a map&#10;&#10;Description automatically generated">
            <a:extLst>
              <a:ext uri="{FF2B5EF4-FFF2-40B4-BE49-F238E27FC236}">
                <a16:creationId xmlns:a16="http://schemas.microsoft.com/office/drawing/2014/main" id="{FC583D46-33F4-BADC-A4AB-A8FEFEF9F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99" y="1671054"/>
            <a:ext cx="9613901" cy="371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2677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knowledge components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47FFD3-F402-B608-3A08-C96F9E121128}"/>
              </a:ext>
            </a:extLst>
          </p:cNvPr>
          <p:cNvSpPr txBox="1"/>
          <p:nvPr/>
        </p:nvSpPr>
        <p:spPr>
          <a:xfrm>
            <a:off x="657860" y="1570592"/>
            <a:ext cx="10876280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25000"/>
              </a:lnSpc>
            </a:pPr>
            <a:r>
              <a:rPr lang="en-US" sz="7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Theory and method </a:t>
            </a:r>
          </a:p>
          <a:p>
            <a:pPr lvl="1" algn="ctr">
              <a:lnSpc>
                <a:spcPct val="125000"/>
              </a:lnSpc>
            </a:pPr>
            <a:r>
              <a:rPr lang="en-US" sz="7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Reflective Practice </a:t>
            </a:r>
          </a:p>
          <a:p>
            <a:pPr lvl="1" algn="ctr">
              <a:lnSpc>
                <a:spcPct val="125000"/>
              </a:lnSpc>
            </a:pPr>
            <a:r>
              <a:rPr lang="en-US" sz="7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Action </a:t>
            </a:r>
          </a:p>
        </p:txBody>
      </p:sp>
    </p:spTree>
    <p:extLst>
      <p:ext uri="{BB962C8B-B14F-4D97-AF65-F5344CB8AC3E}">
        <p14:creationId xmlns:p14="http://schemas.microsoft.com/office/powerpoint/2010/main" val="44838440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1 </a:t>
            </a: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657860" y="1436560"/>
            <a:ext cx="10876280" cy="2094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Multi-dimensional model of quality</a:t>
            </a:r>
          </a:p>
          <a:p>
            <a:pPr>
              <a:lnSpc>
                <a:spcPct val="125000"/>
              </a:lnSpc>
            </a:pPr>
            <a:r>
              <a:rPr lang="en-US" sz="3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Coproduction </a:t>
            </a:r>
          </a:p>
          <a:p>
            <a:pPr>
              <a:lnSpc>
                <a:spcPct val="125000"/>
              </a:lnSpc>
            </a:pPr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Equity </a:t>
            </a:r>
          </a:p>
        </p:txBody>
      </p:sp>
      <p:pic>
        <p:nvPicPr>
          <p:cNvPr id="6" name="Picture 5" descr="A diagram of a company's company's company&#10;&#10;Description automatically generated">
            <a:extLst>
              <a:ext uri="{FF2B5EF4-FFF2-40B4-BE49-F238E27FC236}">
                <a16:creationId xmlns:a16="http://schemas.microsoft.com/office/drawing/2014/main" id="{16635763-E255-8A15-B82A-C10AED8A6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0" y="3631868"/>
            <a:ext cx="3152140" cy="2031283"/>
          </a:xfrm>
          <a:prstGeom prst="rect">
            <a:avLst/>
          </a:prstGeom>
        </p:spPr>
      </p:pic>
      <p:pic>
        <p:nvPicPr>
          <p:cNvPr id="8" name="Picture 7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E5AD2091-1B77-1470-B120-78F546DA8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49" y="3158647"/>
            <a:ext cx="2899465" cy="2669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BE2AB5-DF03-0219-1995-5E90C7E9DE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552" y="3223462"/>
            <a:ext cx="4064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6723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657860" y="1436560"/>
            <a:ext cx="10876280" cy="234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Leadership safety and quality </a:t>
            </a:r>
          </a:p>
          <a:p>
            <a:pPr>
              <a:lnSpc>
                <a:spcPct val="125000"/>
              </a:lnSpc>
            </a:pPr>
            <a:r>
              <a:rPr 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Profound knowledge and quality </a:t>
            </a:r>
          </a:p>
          <a:p>
            <a:pPr>
              <a:lnSpc>
                <a:spcPct val="125000"/>
              </a:lnSpc>
            </a:pPr>
            <a:r>
              <a:rPr 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Caring for the well being of healthcare professionals</a:t>
            </a:r>
          </a:p>
          <a:p>
            <a:pPr>
              <a:lnSpc>
                <a:spcPct val="125000"/>
              </a:lnSpc>
            </a:pPr>
            <a:r>
              <a:rPr 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Being a leader for patient safety  </a:t>
            </a:r>
          </a:p>
        </p:txBody>
      </p:sp>
      <p:pic>
        <p:nvPicPr>
          <p:cNvPr id="6" name="Picture 5" descr="A diagram of a diagram of a diagram&#10;&#10;Description automatically generated">
            <a:extLst>
              <a:ext uri="{FF2B5EF4-FFF2-40B4-BE49-F238E27FC236}">
                <a16:creationId xmlns:a16="http://schemas.microsoft.com/office/drawing/2014/main" id="{ED82815B-3122-4138-A4A9-F18CAC0B8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0" y="4126999"/>
            <a:ext cx="2403392" cy="1807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099D58-578C-0410-E63A-3063AD875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881" y="4123692"/>
            <a:ext cx="2145471" cy="1733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45B05C-374C-30B4-6709-4E14C69B8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764" y="4142868"/>
            <a:ext cx="1079500" cy="152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26BE0E-FF18-8877-A703-3EDFA7422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7331" y="4083555"/>
            <a:ext cx="2145471" cy="1642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E54FA7-45B0-5967-7D88-32AC88EED3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4770" y="4218750"/>
            <a:ext cx="1905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3460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3  </a:t>
            </a:r>
          </a:p>
        </p:txBody>
      </p:sp>
      <p:pic>
        <p:nvPicPr>
          <p:cNvPr id="8" name="Picture 7" descr="A diagram of a work system&#10;&#10;Description automatically generated">
            <a:extLst>
              <a:ext uri="{FF2B5EF4-FFF2-40B4-BE49-F238E27FC236}">
                <a16:creationId xmlns:a16="http://schemas.microsoft.com/office/drawing/2014/main" id="{14347A07-B404-11D3-6165-F77DF8146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748" y="4320016"/>
            <a:ext cx="1983068" cy="1181828"/>
          </a:xfrm>
          <a:prstGeom prst="rect">
            <a:avLst/>
          </a:prstGeom>
        </p:spPr>
      </p:pic>
      <p:pic>
        <p:nvPicPr>
          <p:cNvPr id="12" name="Picture 11" descr="A diagram of a puzzle&#10;&#10;Description automatically generated">
            <a:extLst>
              <a:ext uri="{FF2B5EF4-FFF2-40B4-BE49-F238E27FC236}">
                <a16:creationId xmlns:a16="http://schemas.microsoft.com/office/drawing/2014/main" id="{79BA56EC-BA14-5C85-E35F-68A69699C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671" y="4313468"/>
            <a:ext cx="1792223" cy="1181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5CC2FE-E9FB-CDFA-EF82-9424945C0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41" y="4209594"/>
            <a:ext cx="1079500" cy="1524000"/>
          </a:xfrm>
          <a:prstGeom prst="rect">
            <a:avLst/>
          </a:prstGeom>
        </p:spPr>
      </p:pic>
      <p:pic>
        <p:nvPicPr>
          <p:cNvPr id="7" name="Picture 6" descr="A diagram of safety measurement and monitoring&#10;&#10;Description automatically generated">
            <a:extLst>
              <a:ext uri="{FF2B5EF4-FFF2-40B4-BE49-F238E27FC236}">
                <a16:creationId xmlns:a16="http://schemas.microsoft.com/office/drawing/2014/main" id="{7E79658B-8004-95A1-5753-53F3FD772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670" y="4279644"/>
            <a:ext cx="1649563" cy="1157156"/>
          </a:xfrm>
          <a:prstGeom prst="rect">
            <a:avLst/>
          </a:prstGeom>
        </p:spPr>
      </p:pic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844D1FE0-5D10-5EEA-B88F-43B48E85D1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6850307"/>
              </p:ext>
            </p:extLst>
          </p:nvPr>
        </p:nvGraphicFramePr>
        <p:xfrm>
          <a:off x="201231" y="1267877"/>
          <a:ext cx="12188952" cy="3419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9332992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3  </a:t>
            </a:r>
          </a:p>
        </p:txBody>
      </p:sp>
      <p:pic>
        <p:nvPicPr>
          <p:cNvPr id="13" name="Picture 12" descr="A diagram of a complex adaptive system&#10;&#10;Description automatically generated">
            <a:extLst>
              <a:ext uri="{FF2B5EF4-FFF2-40B4-BE49-F238E27FC236}">
                <a16:creationId xmlns:a16="http://schemas.microsoft.com/office/drawing/2014/main" id="{313F2799-FD31-1F30-D95C-03712F5ED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59" y="4433051"/>
            <a:ext cx="1527723" cy="1174372"/>
          </a:xfrm>
          <a:prstGeom prst="rect">
            <a:avLst/>
          </a:prstGeom>
        </p:spPr>
      </p:pic>
      <p:pic>
        <p:nvPicPr>
          <p:cNvPr id="15" name="Picture 14" descr="A diagram of cheese with text&#10;&#10;Description automatically generated">
            <a:extLst>
              <a:ext uri="{FF2B5EF4-FFF2-40B4-BE49-F238E27FC236}">
                <a16:creationId xmlns:a16="http://schemas.microsoft.com/office/drawing/2014/main" id="{D7389DA1-C0ED-9E44-509C-F49578043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0" y="4599523"/>
            <a:ext cx="2044700" cy="990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ABF39E-AB84-73B4-65F8-609A8E57D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042" y="4599523"/>
            <a:ext cx="1917700" cy="1054100"/>
          </a:xfrm>
          <a:prstGeom prst="rect">
            <a:avLst/>
          </a:prstGeom>
        </p:spPr>
      </p:pic>
      <p:graphicFrame>
        <p:nvGraphicFramePr>
          <p:cNvPr id="18" name="TextBox 2">
            <a:extLst>
              <a:ext uri="{FF2B5EF4-FFF2-40B4-BE49-F238E27FC236}">
                <a16:creationId xmlns:a16="http://schemas.microsoft.com/office/drawing/2014/main" id="{EF434738-99FA-1AB9-8009-D2986D5FA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78057"/>
              </p:ext>
            </p:extLst>
          </p:nvPr>
        </p:nvGraphicFramePr>
        <p:xfrm>
          <a:off x="201231" y="1267877"/>
          <a:ext cx="12188952" cy="3419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ure 8" descr="A graph of 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9A5452AF-F798-0977-AC89-DD70660AAB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66" y="4433051"/>
            <a:ext cx="2141503" cy="117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6535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36D0379-52D9-0851-EE8C-F54C3B0C46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4662397"/>
              </p:ext>
            </p:extLst>
          </p:nvPr>
        </p:nvGraphicFramePr>
        <p:xfrm>
          <a:off x="1357442" y="1649057"/>
          <a:ext cx="5088328" cy="3912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24F96CA-5D7B-B2DC-8527-7B3C0DA13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458015"/>
              </p:ext>
            </p:extLst>
          </p:nvPr>
        </p:nvGraphicFramePr>
        <p:xfrm>
          <a:off x="6029377" y="1364103"/>
          <a:ext cx="6262557" cy="4841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D8E5A8-3523-64C6-96E0-9FB4F19216F9}"/>
              </a:ext>
            </a:extLst>
          </p:cNvPr>
          <p:cNvSpPr txBox="1"/>
          <p:nvPr/>
        </p:nvSpPr>
        <p:spPr>
          <a:xfrm>
            <a:off x="3387778" y="3605204"/>
            <a:ext cx="130414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Rolfe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1C1D33-B606-E027-900F-158E0BFB205B}"/>
              </a:ext>
            </a:extLst>
          </p:cNvPr>
          <p:cNvSpPr txBox="1"/>
          <p:nvPr/>
        </p:nvSpPr>
        <p:spPr>
          <a:xfrm>
            <a:off x="8711785" y="3605204"/>
            <a:ext cx="130414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Gibbs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23C62-2438-0674-6B09-ACD008B284A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4 </a:t>
            </a:r>
            <a:r>
              <a:rPr lang="en-US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49731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553FF6-320A-CF7E-72EE-59D0FC601F58}"/>
              </a:ext>
            </a:extLst>
          </p:cNvPr>
          <p:cNvSpPr txBox="1"/>
          <p:nvPr/>
        </p:nvSpPr>
        <p:spPr>
          <a:xfrm>
            <a:off x="1862253" y="2943922"/>
            <a:ext cx="8844727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 their own words </a:t>
            </a:r>
          </a:p>
        </p:txBody>
      </p:sp>
    </p:spTree>
    <p:extLst>
      <p:ext uri="{BB962C8B-B14F-4D97-AF65-F5344CB8AC3E}">
        <p14:creationId xmlns:p14="http://schemas.microsoft.com/office/powerpoint/2010/main" val="400775033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3BDDB7-9C9E-E581-6D07-CE5481CD1B56}"/>
              </a:ext>
            </a:extLst>
          </p:cNvPr>
          <p:cNvSpPr txBox="1"/>
          <p:nvPr/>
        </p:nvSpPr>
        <p:spPr>
          <a:xfrm>
            <a:off x="1434569" y="2367171"/>
            <a:ext cx="10013246" cy="249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E" sz="2400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"</a:t>
            </a:r>
            <a:r>
              <a:rPr lang="en-IE" sz="2400" b="1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fellowship was a turning point in my career, as it opens new doors to a different kind of thinking when it comes to patient safety." </a:t>
            </a:r>
          </a:p>
          <a:p>
            <a:pPr algn="just"/>
            <a:endParaRPr lang="en-IE" sz="2400" b="1" i="1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IE" sz="2400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Manal Younis Iraq</a:t>
            </a:r>
            <a:endParaRPr lang="en-IE" sz="2400" b="0" i="0" u="none" strike="noStrike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br>
              <a:rPr lang="en-IE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30897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A6810C-658F-0ADC-6708-AE13C59FA5D3}"/>
              </a:ext>
            </a:extLst>
          </p:cNvPr>
          <p:cNvSpPr txBox="1"/>
          <p:nvPr/>
        </p:nvSpPr>
        <p:spPr>
          <a:xfrm>
            <a:off x="1213900" y="982176"/>
            <a:ext cx="10978100" cy="4893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E" sz="2400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has the fellowship made a difference to me as a patient safety leader? </a:t>
            </a:r>
          </a:p>
          <a:p>
            <a:endParaRPr lang="en-IE" sz="2400" b="1" i="0" u="none" strike="noStrike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IE" sz="2400" b="1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oversee program and perioperative safety at a global non-profit organization that spans across 4 different regions of the world. </a:t>
            </a:r>
          </a:p>
          <a:p>
            <a:pPr algn="just"/>
            <a:endParaRPr lang="en-IE" sz="2400" b="1" i="1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IE" sz="2400" b="1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During the fellowship, I realized that in patient safety matters, there is no one size fits all solution and therefore patient safety solutions must be culturally appropriate and contextualized. </a:t>
            </a:r>
          </a:p>
          <a:p>
            <a:pPr algn="just"/>
            <a:endParaRPr lang="en-IE" sz="2400" b="1" i="1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IE" sz="2400" b="1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This has made a significant positive difference in implementation of similar patient safety solutions across our programs.</a:t>
            </a:r>
          </a:p>
          <a:p>
            <a:pPr algn="just"/>
            <a:endParaRPr lang="en-IE" sz="2400" b="1" i="1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IE" sz="2400" b="1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Elizabeth </a:t>
            </a:r>
            <a:r>
              <a:rPr lang="en-IE" sz="2400" b="1" i="1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Igaga</a:t>
            </a:r>
            <a:r>
              <a:rPr lang="en-IE" sz="2400" b="1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Kenya </a:t>
            </a:r>
            <a:endParaRPr lang="en-GB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1011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geli 2.MOV">
            <a:hlinkClick r:id="" action="ppaction://media"/>
            <a:extLst>
              <a:ext uri="{FF2B5EF4-FFF2-40B4-BE49-F238E27FC236}">
                <a16:creationId xmlns:a16="http://schemas.microsoft.com/office/drawing/2014/main" id="{EA7557B3-C68C-9DEE-0D28-F74C03C3C6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9957" y="304800"/>
            <a:ext cx="10705172" cy="60216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42B7D1-CA6F-6374-BB60-0EE9127FD9E1}"/>
              </a:ext>
            </a:extLst>
          </p:cNvPr>
          <p:cNvSpPr txBox="1"/>
          <p:nvPr/>
        </p:nvSpPr>
        <p:spPr>
          <a:xfrm>
            <a:off x="1962614" y="836341"/>
            <a:ext cx="5536129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Angeli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Merci Porto Philippines</a:t>
            </a:r>
          </a:p>
        </p:txBody>
      </p:sp>
    </p:spTree>
    <p:extLst>
      <p:ext uri="{BB962C8B-B14F-4D97-AF65-F5344CB8AC3E}">
        <p14:creationId xmlns:p14="http://schemas.microsoft.com/office/powerpoint/2010/main" val="34708700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ysaa">
            <a:hlinkClick r:id="" action="ppaction://media"/>
            <a:extLst>
              <a:ext uri="{FF2B5EF4-FFF2-40B4-BE49-F238E27FC236}">
                <a16:creationId xmlns:a16="http://schemas.microsoft.com/office/drawing/2014/main" id="{5A02AFE2-2B7D-57FE-2960-D3B7FEB35D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2463" y="418170"/>
            <a:ext cx="10688445" cy="60216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1EE7A5-E782-91AF-F7AC-7E7F7BFD0628}"/>
              </a:ext>
            </a:extLst>
          </p:cNvPr>
          <p:cNvSpPr txBox="1"/>
          <p:nvPr/>
        </p:nvSpPr>
        <p:spPr>
          <a:xfrm>
            <a:off x="1962614" y="880945"/>
            <a:ext cx="4313038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Maysaa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Jafaar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Lebanon</a:t>
            </a:r>
          </a:p>
        </p:txBody>
      </p:sp>
    </p:spTree>
    <p:extLst>
      <p:ext uri="{BB962C8B-B14F-4D97-AF65-F5344CB8AC3E}">
        <p14:creationId xmlns:p14="http://schemas.microsoft.com/office/powerpoint/2010/main" val="4081993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ifa 1">
            <a:hlinkClick r:id="" action="ppaction://media"/>
            <a:extLst>
              <a:ext uri="{FF2B5EF4-FFF2-40B4-BE49-F238E27FC236}">
                <a16:creationId xmlns:a16="http://schemas.microsoft.com/office/drawing/2014/main" id="{E7E45FC6-E609-71E7-35BE-78DB263FFB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6442" t="4678" r="6489" b="17832"/>
          <a:stretch/>
        </p:blipFill>
        <p:spPr>
          <a:xfrm>
            <a:off x="4125921" y="813515"/>
            <a:ext cx="4172230" cy="5397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44351D-91CC-222E-B3E8-88A4F45B8022}"/>
              </a:ext>
            </a:extLst>
          </p:cNvPr>
          <p:cNvSpPr txBox="1"/>
          <p:nvPr/>
        </p:nvSpPr>
        <p:spPr>
          <a:xfrm>
            <a:off x="3851055" y="187646"/>
            <a:ext cx="609971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Afifa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Baloch Pakistan</a:t>
            </a:r>
          </a:p>
        </p:txBody>
      </p:sp>
    </p:spTree>
    <p:extLst>
      <p:ext uri="{BB962C8B-B14F-4D97-AF65-F5344CB8AC3E}">
        <p14:creationId xmlns:p14="http://schemas.microsoft.com/office/powerpoint/2010/main" val="8991530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0815_4BCCD78E-5A48-4CAD-A500-97E0B69A1D1C.mp4">
            <a:hlinkClick r:id="" action="ppaction://media"/>
            <a:extLst>
              <a:ext uri="{FF2B5EF4-FFF2-40B4-BE49-F238E27FC236}">
                <a16:creationId xmlns:a16="http://schemas.microsoft.com/office/drawing/2014/main" id="{570919C6-A0D1-19B1-CBC7-434FC12C32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7668"/>
          <a:stretch/>
        </p:blipFill>
        <p:spPr>
          <a:xfrm>
            <a:off x="4357993" y="833977"/>
            <a:ext cx="3940158" cy="5397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D6E6EE-6007-1F8F-D884-59F409C0547D}"/>
              </a:ext>
            </a:extLst>
          </p:cNvPr>
          <p:cNvSpPr txBox="1"/>
          <p:nvPr/>
        </p:nvSpPr>
        <p:spPr>
          <a:xfrm>
            <a:off x="3851055" y="167186"/>
            <a:ext cx="533094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Ashfaq Chauhan Australia</a:t>
            </a:r>
          </a:p>
        </p:txBody>
      </p:sp>
    </p:spTree>
    <p:extLst>
      <p:ext uri="{BB962C8B-B14F-4D97-AF65-F5344CB8AC3E}">
        <p14:creationId xmlns:p14="http://schemas.microsoft.com/office/powerpoint/2010/main" val="3310112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553FF6-320A-CF7E-72EE-59D0FC601F58}"/>
              </a:ext>
            </a:extLst>
          </p:cNvPr>
          <p:cNvSpPr txBox="1"/>
          <p:nvPr/>
        </p:nvSpPr>
        <p:spPr>
          <a:xfrm>
            <a:off x="1862253" y="2943922"/>
            <a:ext cx="5508878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 one word</a:t>
            </a:r>
          </a:p>
        </p:txBody>
      </p:sp>
    </p:spTree>
    <p:extLst>
      <p:ext uri="{BB962C8B-B14F-4D97-AF65-F5344CB8AC3E}">
        <p14:creationId xmlns:p14="http://schemas.microsoft.com/office/powerpoint/2010/main" val="101033291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geli 1.MOV">
            <a:hlinkClick r:id="" action="ppaction://media"/>
            <a:extLst>
              <a:ext uri="{FF2B5EF4-FFF2-40B4-BE49-F238E27FC236}">
                <a16:creationId xmlns:a16="http://schemas.microsoft.com/office/drawing/2014/main" id="{92394D5C-7653-9A8D-4E09-334ECA4C9D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8035" t="11295" r="27625" b="13311"/>
          <a:stretch/>
        </p:blipFill>
        <p:spPr>
          <a:xfrm>
            <a:off x="4126302" y="1146411"/>
            <a:ext cx="4508500" cy="45651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7B4062-8DD5-C362-4502-5926F43A3A40}"/>
              </a:ext>
            </a:extLst>
          </p:cNvPr>
          <p:cNvSpPr txBox="1"/>
          <p:nvPr/>
        </p:nvSpPr>
        <p:spPr>
          <a:xfrm>
            <a:off x="4126302" y="320067"/>
            <a:ext cx="5536129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Angeli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Merci Porto Philippines</a:t>
            </a:r>
          </a:p>
        </p:txBody>
      </p:sp>
    </p:spTree>
    <p:extLst>
      <p:ext uri="{BB962C8B-B14F-4D97-AF65-F5344CB8AC3E}">
        <p14:creationId xmlns:p14="http://schemas.microsoft.com/office/powerpoint/2010/main" val="22237644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17BBED-ACB4-7410-D38E-9A2EAC50467D}"/>
              </a:ext>
            </a:extLst>
          </p:cNvPr>
          <p:cNvSpPr txBox="1"/>
          <p:nvPr/>
        </p:nvSpPr>
        <p:spPr>
          <a:xfrm>
            <a:off x="4126302" y="320067"/>
            <a:ext cx="4745849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Ashfaq Chauhan Australia</a:t>
            </a:r>
          </a:p>
        </p:txBody>
      </p:sp>
      <p:pic>
        <p:nvPicPr>
          <p:cNvPr id="8" name="IMG_0816_CF3523C8-C7CC-4144-B6AF-B04B431E4C39.mp4">
            <a:hlinkClick r:id="" action="ppaction://media"/>
            <a:extLst>
              <a:ext uri="{FF2B5EF4-FFF2-40B4-BE49-F238E27FC236}">
                <a16:creationId xmlns:a16="http://schemas.microsoft.com/office/drawing/2014/main" id="{734D24F6-0EE5-43A7-48A7-D5AA957F36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774" t="14018" r="2774" b="17374"/>
          <a:stretch/>
        </p:blipFill>
        <p:spPr>
          <a:xfrm>
            <a:off x="4126302" y="1146411"/>
            <a:ext cx="4320000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4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Box 5"/>
          <p:cNvSpPr txBox="1"/>
          <p:nvPr/>
        </p:nvSpPr>
        <p:spPr>
          <a:xfrm>
            <a:off x="3071447" y="3631521"/>
            <a:ext cx="6793594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5400">
                <a:solidFill>
                  <a:srgbClr val="3C5D9B"/>
                </a:solidFill>
                <a:latin typeface="Rubik Medium"/>
                <a:ea typeface="Rubik Medium"/>
                <a:cs typeface="Rubik Medium"/>
                <a:sym typeface="Rubik Medium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kern="0" dirty="0">
                <a:latin typeface="Lato"/>
                <a:ea typeface="Lato"/>
                <a:cs typeface="Lato"/>
              </a:rPr>
              <a:t>Thank You</a:t>
            </a:r>
            <a:endParaRPr sz="9600" kern="0" dirty="0">
              <a:latin typeface="Lato"/>
              <a:ea typeface="Lato"/>
              <a:cs typeface="Lato"/>
            </a:endParaRPr>
          </a:p>
        </p:txBody>
      </p:sp>
      <p:sp>
        <p:nvSpPr>
          <p:cNvPr id="533" name="TextBox 6"/>
          <p:cNvSpPr txBox="1"/>
          <p:nvPr/>
        </p:nvSpPr>
        <p:spPr>
          <a:xfrm>
            <a:off x="1012372" y="641156"/>
            <a:ext cx="11179628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ts val="2200"/>
              </a:lnSpc>
              <a:defRPr sz="1700">
                <a:solidFill>
                  <a:srgbClr val="3C5D9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With effective leadership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we can create a safer healthcare system with zero preventable harm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55EDEE-6128-1CA8-5576-32C435A511FB}"/>
              </a:ext>
            </a:extLst>
          </p:cNvPr>
          <p:cNvCxnSpPr>
            <a:cxnSpLocks/>
          </p:cNvCxnSpPr>
          <p:nvPr/>
        </p:nvCxnSpPr>
        <p:spPr>
          <a:xfrm>
            <a:off x="4991431" y="3476410"/>
            <a:ext cx="2574235" cy="0"/>
          </a:xfrm>
          <a:prstGeom prst="line">
            <a:avLst/>
          </a:prstGeom>
          <a:noFill/>
          <a:ln w="34925" cap="flat">
            <a:solidFill>
              <a:srgbClr val="3C5D9B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200333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imal Theme">
  <a:themeElements>
    <a:clrScheme name="Minimal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3459"/>
      </a:accent1>
      <a:accent2>
        <a:srgbClr val="E6E6E6"/>
      </a:accent2>
      <a:accent3>
        <a:srgbClr val="F2F2F2"/>
      </a:accent3>
      <a:accent4>
        <a:srgbClr val="0078CA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Minimal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inimal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MFTempJP copy[79]  -  Read-Only" id="{381F979D-3B4C-B64B-BFCC-A296BEDD1638}" vid="{F8F0FF7F-EDEC-0941-BD9B-4053F403805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57F378-42C9-4707-93CD-5CADCE6C79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FE2D49-973D-4D74-ACD8-FFAEC486F5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a1c437-2e36-495d-a015-7da437d60db9"/>
    <ds:schemaRef ds:uri="62e08942-e6bc-4527-b4a7-b04f30ceba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368</Words>
  <Application>Microsoft Office PowerPoint</Application>
  <PresentationFormat>Widescreen</PresentationFormat>
  <Paragraphs>87</Paragraphs>
  <Slides>27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Minimal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Sanaz Massoumi</dc:creator>
  <cp:lastModifiedBy>Peter Lachman</cp:lastModifiedBy>
  <cp:revision>22</cp:revision>
  <dcterms:created xsi:type="dcterms:W3CDTF">2023-10-24T17:41:41Z</dcterms:created>
  <dcterms:modified xsi:type="dcterms:W3CDTF">2024-09-04T21:44:25Z</dcterms:modified>
</cp:coreProperties>
</file>